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77" r:id="rId4"/>
    <p:sldId id="268" r:id="rId5"/>
    <p:sldId id="276" r:id="rId6"/>
    <p:sldId id="258" r:id="rId7"/>
    <p:sldId id="278" r:id="rId8"/>
    <p:sldId id="264" r:id="rId9"/>
    <p:sldId id="262" r:id="rId10"/>
    <p:sldId id="266" r:id="rId11"/>
    <p:sldId id="265" r:id="rId12"/>
    <p:sldId id="261" r:id="rId13"/>
    <p:sldId id="269" r:id="rId14"/>
    <p:sldId id="270" r:id="rId15"/>
    <p:sldId id="271" r:id="rId16"/>
    <p:sldId id="273" r:id="rId17"/>
    <p:sldId id="272" r:id="rId18"/>
    <p:sldId id="274" r:id="rId19"/>
    <p:sldId id="275" r:id="rId20"/>
    <p:sldId id="279" r:id="rId2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54" y="-4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/>
          <p:nvPr/>
        </p:nvSpPr>
        <p:spPr bwMode="ltGray">
          <a:xfrm>
            <a:off x="0" y="0"/>
            <a:ext cx="9144000" cy="513556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9"/>
          <p:cNvSpPr/>
          <p:nvPr/>
        </p:nvSpPr>
        <p:spPr bwMode="invGray">
          <a:xfrm>
            <a:off x="0" y="5127625"/>
            <a:ext cx="9144000" cy="46038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tIns="0" bIns="0" anchor="t"/>
          <a:lstStyle>
            <a:lvl1pPr algn="l">
              <a:defRPr sz="4700" b="1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10A490-A36C-422E-A5A6-BA089E0744C6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D79B7E-8D9D-4956-BD38-1E42D028A38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3600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A9705F-63AA-48B5-8B9B-A6F8A01FE94C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3EB345-AD09-4526-9979-AE48067CC77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26634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/>
          <p:nvPr/>
        </p:nvSpPr>
        <p:spPr bwMode="invGray">
          <a:xfrm>
            <a:off x="6599238" y="0"/>
            <a:ext cx="46037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7"/>
          <p:cNvSpPr/>
          <p:nvPr/>
        </p:nvSpPr>
        <p:spPr bwMode="ltGray">
          <a:xfrm>
            <a:off x="6648450" y="0"/>
            <a:ext cx="2514600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41B2F5-0DC5-482B-ADA5-EAB64F6386B8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013" y="6376988"/>
            <a:ext cx="3836987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033C55-813A-4482-87E5-299A57F960F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2459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4ED1AB-7623-4020-B23A-0635170CBF87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F009EC-9C36-4DAF-8E97-B056C1FC5E5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10200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/>
          <p:nvPr/>
        </p:nvSpPr>
        <p:spPr bwMode="ltGray">
          <a:xfrm>
            <a:off x="0" y="0"/>
            <a:ext cx="9144000" cy="260191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11"/>
          <p:cNvSpPr/>
          <p:nvPr/>
        </p:nvSpPr>
        <p:spPr bwMode="invGray">
          <a:xfrm>
            <a:off x="0" y="2601913"/>
            <a:ext cx="9144000" cy="46037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tIns="0" rIns="91440" bIns="0" anchor="b"/>
          <a:lstStyle>
            <a:lvl1pPr algn="l">
              <a:defRPr sz="4700" b="1" cap="none" baseline="0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8C7494-67C2-4509-BEBE-934E41C46ECA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5FAC78-4A4A-4BD6-BC8A-7A06D8F840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20355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C9564B-01F3-487C-9AF3-711260593ABB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0C1D1F-A08E-495C-B3F9-B27885A25FD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8217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FEFB3C-EF63-4884-9E5A-3A3A43C5D3C6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B4DE85-F8DE-4BA0-8991-D4868BEAA98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35395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A4CAB6-AEA8-4FBF-94B3-A3BE69B82519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3F326F-8557-416D-9712-42E10FC334A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56864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943C9F-6C24-47B2-95CB-753CA917C8D0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F788-3BFB-4214-934E-3D924640CC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01742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1"/>
          <p:cNvSpPr/>
          <p:nvPr/>
        </p:nvSpPr>
        <p:spPr bwMode="invGray">
          <a:xfrm>
            <a:off x="2855913" y="0"/>
            <a:ext cx="46037" cy="145415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Rectangle 8"/>
          <p:cNvSpPr/>
          <p:nvPr/>
        </p:nvSpPr>
        <p:spPr bwMode="invGray">
          <a:xfrm>
            <a:off x="2855913" y="0"/>
            <a:ext cx="46037" cy="145415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4CF4CC-F36C-48DF-B290-F5E0EE666687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D22854-045A-47BA-85F5-7626C34ED7D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38986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/>
          <p:cNvSpPr/>
          <p:nvPr/>
        </p:nvSpPr>
        <p:spPr>
          <a:xfrm>
            <a:off x="2855913" y="0"/>
            <a:ext cx="46037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Rectangle 8"/>
          <p:cNvSpPr/>
          <p:nvPr/>
        </p:nvSpPr>
        <p:spPr bwMode="invGray">
          <a:xfrm>
            <a:off x="2855913" y="0"/>
            <a:ext cx="46037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165100" y="1169988"/>
            <a:ext cx="2522538" cy="2016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F1911A-C7C9-435E-A547-720CEAB4361B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300" y="1169988"/>
            <a:ext cx="5194300" cy="201612"/>
          </a:xfrm>
        </p:spPr>
        <p:txBody>
          <a:bodyPr/>
          <a:lstStyle>
            <a:lvl1pPr>
              <a:defRPr dirty="0"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138" y="1169988"/>
            <a:ext cx="733425" cy="2016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3415F3-782F-47ED-A84C-ACC3535CA10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16913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6688"/>
            <a:ext cx="9144000" cy="4445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4000" cy="143351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0950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774825"/>
            <a:ext cx="8229600" cy="462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4864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uk-UA" smtClean="0"/>
              <a:t>Click to edit Master text styles</a:t>
            </a:r>
          </a:p>
          <a:p>
            <a:pPr lvl="1"/>
            <a:r>
              <a:rPr lang="en-US" altLang="uk-UA" smtClean="0"/>
              <a:t>Second level</a:t>
            </a:r>
          </a:p>
          <a:p>
            <a:pPr lvl="2"/>
            <a:r>
              <a:rPr lang="en-US" altLang="uk-UA" smtClean="0"/>
              <a:t>Third level</a:t>
            </a:r>
          </a:p>
          <a:p>
            <a:pPr lvl="3"/>
            <a:r>
              <a:rPr lang="en-US" altLang="uk-UA" smtClean="0"/>
              <a:t>Fourth level</a:t>
            </a:r>
          </a:p>
          <a:p>
            <a:pPr lvl="4"/>
            <a:r>
              <a:rPr lang="en-US" altLang="uk-UA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7000"/>
            <a:ext cx="2133600" cy="274638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95000"/>
                  </a:schemeClr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fld id="{CE00DAB5-B17F-456D-A782-225166292360}" type="datetimeFigureOut">
              <a:rPr lang="en-US"/>
              <a:pPr>
                <a:defRPr/>
              </a:pPr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013" y="6477000"/>
            <a:ext cx="5508625" cy="274638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 dirty="0">
                <a:solidFill>
                  <a:schemeClr val="tx1">
                    <a:tint val="95000"/>
                  </a:schemeClr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200" y="6477000"/>
            <a:ext cx="733425" cy="274638"/>
          </a:xfrm>
          <a:prstGeom prst="rect">
            <a:avLst/>
          </a:prstGeom>
        </p:spPr>
        <p:txBody>
          <a:bodyPr vert="horz" bIns="0" rtlCol="0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95000"/>
                  </a:schemeClr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fld id="{66874312-3298-480E-B89B-7A72CADA7FB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7" r:id="rId2"/>
    <p:sldLayoutId id="2147483709" r:id="rId3"/>
    <p:sldLayoutId id="2147483706" r:id="rId4"/>
    <p:sldLayoutId id="2147483705" r:id="rId5"/>
    <p:sldLayoutId id="2147483704" r:id="rId6"/>
    <p:sldLayoutId id="2147483710" r:id="rId7"/>
    <p:sldLayoutId id="2147483711" r:id="rId8"/>
    <p:sldLayoutId id="2147483712" r:id="rId9"/>
    <p:sldLayoutId id="2147483703" r:id="rId10"/>
    <p:sldLayoutId id="2147483713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4500" b="1" kern="1200">
          <a:solidFill>
            <a:srgbClr val="FFFF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500" b="1">
          <a:solidFill>
            <a:srgbClr val="FFFFFF"/>
          </a:solidFill>
          <a:latin typeface="Corbe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500" b="1">
          <a:solidFill>
            <a:srgbClr val="FFFFFF"/>
          </a:solidFill>
          <a:latin typeface="Corbe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500" b="1">
          <a:solidFill>
            <a:srgbClr val="FFFFFF"/>
          </a:solidFill>
          <a:latin typeface="Corbe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500" b="1">
          <a:solidFill>
            <a:srgbClr val="FFFFFF"/>
          </a:solidFill>
          <a:latin typeface="Corbe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500" b="1">
          <a:solidFill>
            <a:srgbClr val="FFFFFF"/>
          </a:solidFill>
          <a:latin typeface="Corbe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500" b="1">
          <a:solidFill>
            <a:srgbClr val="FFFFFF"/>
          </a:solidFill>
          <a:latin typeface="Corbe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500" b="1">
          <a:solidFill>
            <a:srgbClr val="FFFFFF"/>
          </a:solidFill>
          <a:latin typeface="Corbe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500" b="1">
          <a:solidFill>
            <a:srgbClr val="FFFFFF"/>
          </a:solidFill>
          <a:latin typeface="Corbel" pitchFamily="34" charset="0"/>
        </a:defRPr>
      </a:lvl9pPr>
      <a:extLst/>
    </p:titleStyle>
    <p:bodyStyle>
      <a:lvl1pPr marL="438150" indent="-319088" algn="l" rtl="0" fontAlgn="base">
        <a:spcBef>
          <a:spcPct val="0"/>
        </a:spcBef>
        <a:spcAft>
          <a:spcPct val="0"/>
        </a:spcAft>
        <a:buClr>
          <a:schemeClr val="accent1"/>
        </a:buClr>
        <a:buSzPct val="80000"/>
        <a:buFont typeface="Wingdings 2" pitchFamily="18" charset="2"/>
        <a:buChar char="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0250" indent="-2730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pitchFamily="2" charset="2"/>
        <a:buChar char="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5363" indent="-228600" algn="l" rtl="0" fontAlgn="base">
        <a:spcBef>
          <a:spcPct val="20000"/>
        </a:spcBef>
        <a:spcAft>
          <a:spcPct val="0"/>
        </a:spcAft>
        <a:buClr>
          <a:srgbClr val="E66C7D"/>
        </a:buClr>
        <a:buFont typeface="Arial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025" indent="-182563" algn="l" rtl="0" fontAlgn="base">
        <a:spcBef>
          <a:spcPct val="20000"/>
        </a:spcBef>
        <a:spcAft>
          <a:spcPct val="0"/>
        </a:spcAft>
        <a:buClr>
          <a:srgbClr val="6BB76D"/>
        </a:buClr>
        <a:buFont typeface="Arial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5575" indent="-182563" algn="l" rtl="0" fontAlgn="base">
        <a:spcBef>
          <a:spcPct val="20000"/>
        </a:spcBef>
        <a:spcAft>
          <a:spcPct val="0"/>
        </a:spcAft>
        <a:buClr>
          <a:srgbClr val="E88651"/>
        </a:buClr>
        <a:buFont typeface="Wingdings 3" pitchFamily="18" charset="2"/>
        <a:buChar char=""/>
        <a:defRPr lang="en-US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975"/>
            <a:ext cx="8077200" cy="1673225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13314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500188"/>
          </a:xfrm>
        </p:spPr>
        <p:txBody>
          <a:bodyPr/>
          <a:lstStyle/>
          <a:p>
            <a:endParaRPr lang="uk-UA" altLang="uk-UA" smtClean="0"/>
          </a:p>
        </p:txBody>
      </p:sp>
      <p:pic>
        <p:nvPicPr>
          <p:cNvPr id="13315" name="Picture 2" descr="http://www.tothegame.com/res/game/867/boxshot_uk_larg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33338" y="0"/>
            <a:ext cx="91773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Summary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>
          <a:xfrm>
            <a:off x="492125" y="1752600"/>
            <a:ext cx="8229600" cy="4625975"/>
          </a:xfrm>
        </p:spPr>
        <p:txBody>
          <a:bodyPr/>
          <a:lstStyle/>
          <a:p>
            <a:r>
              <a:rPr lang="en-US" altLang="uk-UA" sz="2800" b="1" smtClean="0">
                <a:latin typeface="Century Gothic" pitchFamily="34" charset="0"/>
              </a:rPr>
              <a:t>Art</a:t>
            </a:r>
          </a:p>
          <a:p>
            <a:endParaRPr lang="en-US" altLang="uk-UA" smtClean="0"/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3813" y="2438400"/>
            <a:ext cx="9166225" cy="528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Summary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04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uk-UA" sz="2800" b="1" smtClean="0">
                <a:latin typeface="Century Gothic" pitchFamily="34" charset="0"/>
              </a:rPr>
              <a:t>Art</a:t>
            </a:r>
          </a:p>
          <a:p>
            <a:pPr lvl="1"/>
            <a:r>
              <a:rPr lang="en-US" altLang="uk-UA" smtClean="0">
                <a:latin typeface="Century Gothic" pitchFamily="34" charset="0"/>
              </a:rPr>
              <a:t>Very good job on faces.</a:t>
            </a:r>
          </a:p>
          <a:p>
            <a:pPr lvl="1"/>
            <a:r>
              <a:rPr lang="en-US" altLang="uk-UA" smtClean="0">
                <a:latin typeface="Century Gothic" pitchFamily="34" charset="0"/>
              </a:rPr>
              <a:t>Hit or miss animation. Hands can be off when reaching</a:t>
            </a:r>
            <a:br>
              <a:rPr lang="en-US" altLang="uk-UA" smtClean="0">
                <a:latin typeface="Century Gothic" pitchFamily="34" charset="0"/>
              </a:rPr>
            </a:br>
            <a:r>
              <a:rPr lang="en-US" altLang="uk-UA" smtClean="0">
                <a:latin typeface="Century Gothic" pitchFamily="34" charset="0"/>
              </a:rPr>
              <a:t>for something.</a:t>
            </a:r>
          </a:p>
          <a:p>
            <a:r>
              <a:rPr lang="en-US" altLang="uk-UA" sz="2800" b="1" smtClean="0">
                <a:latin typeface="Century Gothic" pitchFamily="34" charset="0"/>
              </a:rPr>
              <a:t>Sound and Music</a:t>
            </a:r>
          </a:p>
          <a:p>
            <a:pPr lvl="1"/>
            <a:r>
              <a:rPr lang="en-US" altLang="uk-UA" smtClean="0">
                <a:latin typeface="Century Gothic" pitchFamily="34" charset="0"/>
              </a:rPr>
              <a:t>Wonderful,</a:t>
            </a:r>
            <a:br>
              <a:rPr lang="en-US" altLang="uk-UA" smtClean="0">
                <a:latin typeface="Century Gothic" pitchFamily="34" charset="0"/>
              </a:rPr>
            </a:br>
            <a:r>
              <a:rPr lang="en-US" altLang="uk-UA" smtClean="0">
                <a:latin typeface="Century Gothic" pitchFamily="34" charset="0"/>
              </a:rPr>
              <a:t>orchestral </a:t>
            </a:r>
            <a:br>
              <a:rPr lang="en-US" altLang="uk-UA" smtClean="0">
                <a:latin typeface="Century Gothic" pitchFamily="34" charset="0"/>
              </a:rPr>
            </a:br>
            <a:r>
              <a:rPr lang="en-US" altLang="uk-UA" smtClean="0">
                <a:latin typeface="Century Gothic" pitchFamily="34" charset="0"/>
              </a:rPr>
              <a:t>music.</a:t>
            </a:r>
          </a:p>
          <a:p>
            <a:pPr lvl="1"/>
            <a:r>
              <a:rPr lang="en-US" altLang="uk-UA" smtClean="0">
                <a:latin typeface="Century Gothic" pitchFamily="34" charset="0"/>
              </a:rPr>
              <a:t>Voice acting is</a:t>
            </a:r>
            <a:br>
              <a:rPr lang="en-US" altLang="uk-UA" smtClean="0">
                <a:latin typeface="Century Gothic" pitchFamily="34" charset="0"/>
              </a:rPr>
            </a:br>
            <a:r>
              <a:rPr lang="en-US" altLang="uk-UA" smtClean="0">
                <a:latin typeface="Century Gothic" pitchFamily="34" charset="0"/>
              </a:rPr>
              <a:t>hit or miss.</a:t>
            </a:r>
          </a:p>
        </p:txBody>
      </p:sp>
      <p:pic>
        <p:nvPicPr>
          <p:cNvPr id="20483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000500" y="3502025"/>
            <a:ext cx="5143500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Summary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1506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429000" cy="4625975"/>
          </a:xfrm>
        </p:spPr>
        <p:txBody>
          <a:bodyPr/>
          <a:lstStyle/>
          <a:p>
            <a:r>
              <a:rPr lang="en-US" altLang="uk-UA" sz="2800" b="1" dirty="0" smtClean="0">
                <a:latin typeface="Century Gothic" pitchFamily="34" charset="0"/>
              </a:rPr>
              <a:t>Installation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Put the disc in a PS3.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May need to download updates.</a:t>
            </a:r>
            <a:br>
              <a:rPr lang="en-US" altLang="uk-UA" dirty="0" smtClean="0">
                <a:latin typeface="Century Gothic" pitchFamily="34" charset="0"/>
              </a:rPr>
            </a:br>
            <a:endParaRPr lang="en-US" altLang="uk-UA" dirty="0" smtClean="0">
              <a:latin typeface="Century Gothic" pitchFamily="34" charset="0"/>
            </a:endParaRPr>
          </a:p>
          <a:p>
            <a:r>
              <a:rPr lang="en-US" altLang="uk-UA" sz="2800" b="1" dirty="0" smtClean="0">
                <a:latin typeface="Century Gothic" pitchFamily="34" charset="0"/>
              </a:rPr>
              <a:t>Scoring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No scoring system.</a:t>
            </a:r>
          </a:p>
        </p:txBody>
      </p:sp>
      <p:pic>
        <p:nvPicPr>
          <p:cNvPr id="9218" name="Picture 2" descr="http://static5.fore.4pcdn.de/premium/Screenshots/af/0c/2042968-vollbil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0" y="2971800"/>
            <a:ext cx="5334000" cy="30003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Summary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-152400" y="1676400"/>
            <a:ext cx="6934200" cy="3429000"/>
          </a:xfrm>
        </p:spPr>
        <p:txBody>
          <a:bodyPr/>
          <a:lstStyle/>
          <a:p>
            <a:r>
              <a:rPr lang="en-US" altLang="uk-UA" sz="2800" b="1" dirty="0" smtClean="0">
                <a:latin typeface="Century Gothic" pitchFamily="34" charset="0"/>
              </a:rPr>
              <a:t>Manual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Basic </a:t>
            </a:r>
            <a:r>
              <a:rPr lang="en-US" altLang="uk-UA" dirty="0" smtClean="0">
                <a:latin typeface="Century Gothic" pitchFamily="34" charset="0"/>
              </a:rPr>
              <a:t>instruction</a:t>
            </a:r>
            <a:endParaRPr lang="ru-RU" altLang="uk-UA" dirty="0" smtClean="0">
              <a:latin typeface="Century Gothic" pitchFamily="34" charset="0"/>
            </a:endParaRPr>
          </a:p>
          <a:p>
            <a:pPr lvl="1">
              <a:buNone/>
            </a:pPr>
            <a:r>
              <a:rPr lang="en-US" altLang="uk-UA" dirty="0" smtClean="0">
                <a:latin typeface="Century Gothic" pitchFamily="34" charset="0"/>
              </a:rPr>
              <a:t> </a:t>
            </a:r>
            <a:r>
              <a:rPr lang="en-US" altLang="uk-UA" dirty="0" smtClean="0">
                <a:latin typeface="Century Gothic" pitchFamily="34" charset="0"/>
              </a:rPr>
              <a:t>manual. You can </a:t>
            </a:r>
            <a:endParaRPr lang="ru-RU" altLang="uk-UA" dirty="0" smtClean="0">
              <a:latin typeface="Century Gothic" pitchFamily="34" charset="0"/>
            </a:endParaRPr>
          </a:p>
          <a:p>
            <a:pPr lvl="1">
              <a:buNone/>
            </a:pPr>
            <a:r>
              <a:rPr lang="en-US" altLang="uk-UA" dirty="0" smtClean="0">
                <a:latin typeface="Century Gothic" pitchFamily="34" charset="0"/>
              </a:rPr>
              <a:t>learn </a:t>
            </a:r>
            <a:r>
              <a:rPr lang="en-US" altLang="uk-UA" dirty="0" smtClean="0">
                <a:latin typeface="Century Gothic" pitchFamily="34" charset="0"/>
              </a:rPr>
              <a:t>everything </a:t>
            </a:r>
            <a:endParaRPr lang="ru-RU" altLang="uk-UA" dirty="0" smtClean="0">
              <a:latin typeface="Century Gothic" pitchFamily="34" charset="0"/>
            </a:endParaRPr>
          </a:p>
          <a:p>
            <a:pPr lvl="1">
              <a:buNone/>
            </a:pPr>
            <a:r>
              <a:rPr lang="en-US" altLang="uk-UA" dirty="0" smtClean="0">
                <a:latin typeface="Century Gothic" pitchFamily="34" charset="0"/>
              </a:rPr>
              <a:t>in </a:t>
            </a:r>
            <a:r>
              <a:rPr lang="en-US" altLang="uk-UA" dirty="0" smtClean="0">
                <a:latin typeface="Century Gothic" pitchFamily="34" charset="0"/>
              </a:rPr>
              <a:t>game.</a:t>
            </a:r>
          </a:p>
          <a:p>
            <a:r>
              <a:rPr lang="en-US" altLang="uk-UA" sz="2800" b="1" dirty="0" smtClean="0">
                <a:latin typeface="Century Gothic" pitchFamily="34" charset="0"/>
              </a:rPr>
              <a:t>Bugs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Freezes</a:t>
            </a:r>
            <a:r>
              <a:rPr lang="en-US" altLang="uk-UA" dirty="0" smtClean="0">
                <a:latin typeface="Century Gothic" pitchFamily="34" charset="0"/>
              </a:rPr>
              <a:t>.</a:t>
            </a:r>
            <a:endParaRPr lang="en-US" altLang="uk-UA" dirty="0" smtClean="0">
              <a:latin typeface="Century Gothic" pitchFamily="34" charset="0"/>
            </a:endParaRP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Fails to load new scenes.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I’ve never experienced these, just heard about them online.</a:t>
            </a:r>
          </a:p>
          <a:p>
            <a:endParaRPr lang="en-US" altLang="uk-UA" dirty="0" smtClean="0"/>
          </a:p>
        </p:txBody>
      </p:sp>
      <p:pic>
        <p:nvPicPr>
          <p:cNvPr id="8194" name="Picture 2" descr="http://game.watch.impress.co.jp/img/gmw/docs/317/314/rain3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76108" y="1600200"/>
            <a:ext cx="5418667" cy="304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Review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228600" y="1447800"/>
            <a:ext cx="8915400" cy="4625975"/>
          </a:xfrm>
        </p:spPr>
        <p:txBody>
          <a:bodyPr/>
          <a:lstStyle/>
          <a:p>
            <a:r>
              <a:rPr lang="en-US" altLang="uk-UA" sz="2800" b="1" dirty="0" smtClean="0">
                <a:latin typeface="Century Gothic" pitchFamily="34" charset="0"/>
              </a:rPr>
              <a:t>The good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Great story.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Beautiful art </a:t>
            </a:r>
            <a:endParaRPr lang="ru-RU" altLang="uk-UA" dirty="0" smtClean="0">
              <a:latin typeface="Century Gothic" pitchFamily="34" charset="0"/>
            </a:endParaRPr>
          </a:p>
          <a:p>
            <a:pPr lvl="1">
              <a:buNone/>
            </a:pPr>
            <a:r>
              <a:rPr lang="en-US" altLang="uk-UA" dirty="0" smtClean="0">
                <a:latin typeface="Century Gothic" pitchFamily="34" charset="0"/>
              </a:rPr>
              <a:t>and </a:t>
            </a:r>
            <a:r>
              <a:rPr lang="en-US" altLang="uk-UA" dirty="0" smtClean="0">
                <a:latin typeface="Century Gothic" pitchFamily="34" charset="0"/>
              </a:rPr>
              <a:t>music.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Great </a:t>
            </a:r>
            <a:endParaRPr lang="ru-RU" altLang="uk-UA" dirty="0" smtClean="0">
              <a:latin typeface="Century Gothic" pitchFamily="34" charset="0"/>
            </a:endParaRPr>
          </a:p>
          <a:p>
            <a:pPr lvl="1">
              <a:buNone/>
            </a:pPr>
            <a:r>
              <a:rPr lang="en-US" altLang="uk-UA" dirty="0" smtClean="0">
                <a:latin typeface="Century Gothic" pitchFamily="34" charset="0"/>
              </a:rPr>
              <a:t>dialogue</a:t>
            </a:r>
            <a:r>
              <a:rPr lang="en-US" altLang="uk-UA" dirty="0" smtClean="0">
                <a:latin typeface="Century Gothic" pitchFamily="34" charset="0"/>
              </a:rPr>
              <a:t>.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Clean UI that </a:t>
            </a:r>
            <a:endParaRPr lang="ru-RU" altLang="uk-UA" dirty="0" smtClean="0">
              <a:latin typeface="Century Gothic" pitchFamily="34" charset="0"/>
            </a:endParaRPr>
          </a:p>
          <a:p>
            <a:pPr lvl="1">
              <a:buNone/>
            </a:pPr>
            <a:r>
              <a:rPr lang="en-US" altLang="uk-UA" dirty="0" smtClean="0">
                <a:latin typeface="Century Gothic" pitchFamily="34" charset="0"/>
              </a:rPr>
              <a:t>emphasizes </a:t>
            </a:r>
            <a:r>
              <a:rPr lang="en-US" altLang="uk-UA" dirty="0" smtClean="0">
                <a:latin typeface="Century Gothic" pitchFamily="34" charset="0"/>
              </a:rPr>
              <a:t>the cinematic aspect of the game.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Multiple endings. What you do actually matters.</a:t>
            </a:r>
          </a:p>
        </p:txBody>
      </p:sp>
      <p:pic>
        <p:nvPicPr>
          <p:cNvPr id="7170" name="Picture 2" descr="http://www.hcl.hr/img/galerija/584937258-Heavy-Rain-move-edition-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45934" y="1600200"/>
            <a:ext cx="5554133" cy="3124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Review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5105400" y="1524000"/>
            <a:ext cx="4038600" cy="5105400"/>
          </a:xfrm>
        </p:spPr>
        <p:txBody>
          <a:bodyPr/>
          <a:lstStyle/>
          <a:p>
            <a:r>
              <a:rPr lang="en-US" altLang="uk-UA" sz="1800" b="1" dirty="0" smtClean="0">
                <a:latin typeface="Century Gothic" pitchFamily="34" charset="0"/>
              </a:rPr>
              <a:t>The Bad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Walking takes left stick and R2.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Europeans are voicing Americans, so some of the voice acting is spotty.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Story is a bit slow in the beginning.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Occasional over realism.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Hit or miss animation.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Short. One play through should only take about 8 hours.</a:t>
            </a:r>
          </a:p>
        </p:txBody>
      </p:sp>
      <p:pic>
        <p:nvPicPr>
          <p:cNvPr id="6146" name="Picture 2" descr="http://www.gamesaktuell.de/screenshots/970x546/2010/02/heavy_rain_ermittlung_02_0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276600"/>
            <a:ext cx="5561202" cy="312459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Review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6626" name="Content Placeholder 2"/>
          <p:cNvSpPr>
            <a:spLocks noGrp="1"/>
          </p:cNvSpPr>
          <p:nvPr>
            <p:ph idx="1"/>
          </p:nvPr>
        </p:nvSpPr>
        <p:spPr>
          <a:xfrm>
            <a:off x="0" y="1447801"/>
            <a:ext cx="9144000" cy="2133599"/>
          </a:xfrm>
        </p:spPr>
        <p:txBody>
          <a:bodyPr/>
          <a:lstStyle/>
          <a:p>
            <a:r>
              <a:rPr lang="en-US" altLang="uk-UA" sz="2800" b="1" dirty="0" smtClean="0">
                <a:latin typeface="Century Gothic" pitchFamily="34" charset="0"/>
              </a:rPr>
              <a:t>Audience</a:t>
            </a:r>
          </a:p>
          <a:p>
            <a:pPr lvl="1"/>
            <a:r>
              <a:rPr lang="en-US" altLang="uk-UA" sz="2400" dirty="0" smtClean="0">
                <a:latin typeface="Century Gothic" pitchFamily="34" charset="0"/>
              </a:rPr>
              <a:t>Rated M for Blood, Intense Violence, Nudity, Sexual Content, Strong Language, Use of Drugs.</a:t>
            </a:r>
          </a:p>
          <a:p>
            <a:pPr lvl="1"/>
            <a:r>
              <a:rPr lang="en-US" altLang="uk-UA" sz="2400" dirty="0" smtClean="0">
                <a:latin typeface="Century Gothic" pitchFamily="34" charset="0"/>
              </a:rPr>
              <a:t>Meant for adults who want to watch and help make a good story unfold.</a:t>
            </a:r>
          </a:p>
          <a:p>
            <a:pPr lvl="1"/>
            <a:endParaRPr lang="en-US" altLang="uk-UA" dirty="0" smtClean="0"/>
          </a:p>
        </p:txBody>
      </p:sp>
      <p:pic>
        <p:nvPicPr>
          <p:cNvPr id="2662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634288" y="4762500"/>
            <a:ext cx="1509712" cy="209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2" name="Picture 2" descr="http://www.cinemablend.com/images/gallery/s17729/heavy_rain_12430082591389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47800" y="3643312"/>
            <a:ext cx="5715000" cy="32146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Review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5602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3581400" cy="2514600"/>
          </a:xfrm>
        </p:spPr>
        <p:txBody>
          <a:bodyPr/>
          <a:lstStyle/>
          <a:p>
            <a:r>
              <a:rPr lang="en-US" altLang="uk-UA" sz="1800" b="1" dirty="0" smtClean="0">
                <a:latin typeface="Century Gothic" pitchFamily="34" charset="0"/>
              </a:rPr>
              <a:t>Comparison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Very few games in the same genre.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Indigo Prophecy</a:t>
            </a:r>
          </a:p>
          <a:p>
            <a:pPr lvl="2"/>
            <a:r>
              <a:rPr lang="en-US" altLang="uk-UA" sz="1800" dirty="0" smtClean="0">
                <a:latin typeface="Century Gothic" pitchFamily="34" charset="0"/>
              </a:rPr>
              <a:t>Made by same developers.</a:t>
            </a:r>
          </a:p>
          <a:p>
            <a:pPr lvl="2"/>
            <a:r>
              <a:rPr lang="en-US" altLang="uk-UA" sz="1800" dirty="0" smtClean="0">
                <a:latin typeface="Century Gothic" pitchFamily="34" charset="0"/>
              </a:rPr>
              <a:t>HR is more of an interactive movie, while IP has more classical game elements.</a:t>
            </a:r>
          </a:p>
          <a:p>
            <a:pPr lvl="2"/>
            <a:r>
              <a:rPr lang="en-US" altLang="uk-UA" sz="1800" dirty="0" smtClean="0">
                <a:latin typeface="Century Gothic" pitchFamily="34" charset="0"/>
              </a:rPr>
              <a:t>They had similar controls, which worked better with HR than IP.</a:t>
            </a:r>
          </a:p>
          <a:p>
            <a:pPr lvl="2"/>
            <a:r>
              <a:rPr lang="en-US" altLang="uk-UA" sz="1800" dirty="0" smtClean="0">
                <a:latin typeface="Century Gothic" pitchFamily="34" charset="0"/>
              </a:rPr>
              <a:t>HR had a better story.</a:t>
            </a:r>
          </a:p>
          <a:p>
            <a:pPr lvl="2"/>
            <a:r>
              <a:rPr lang="en-US" altLang="uk-UA" sz="1800" dirty="0" smtClean="0">
                <a:latin typeface="Century Gothic" pitchFamily="34" charset="0"/>
              </a:rPr>
              <a:t>HR was overall the better game.</a:t>
            </a:r>
          </a:p>
        </p:txBody>
      </p:sp>
      <p:pic>
        <p:nvPicPr>
          <p:cNvPr id="4098" name="Picture 2" descr="http://gamingbolt.com/wp-content/uploads/2010/02/Heavy_Rain_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00400" y="2286000"/>
            <a:ext cx="5816600" cy="327183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Summary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7650" name="Content Placeholder 2"/>
          <p:cNvSpPr>
            <a:spLocks noGrp="1"/>
          </p:cNvSpPr>
          <p:nvPr>
            <p:ph idx="1"/>
          </p:nvPr>
        </p:nvSpPr>
        <p:spPr>
          <a:xfrm>
            <a:off x="5715000" y="1447800"/>
            <a:ext cx="3124200" cy="4625975"/>
          </a:xfrm>
        </p:spPr>
        <p:txBody>
          <a:bodyPr/>
          <a:lstStyle/>
          <a:p>
            <a:r>
              <a:rPr lang="en-US" altLang="uk-UA" sz="1800" b="1" dirty="0" smtClean="0">
                <a:latin typeface="Century Gothic" pitchFamily="34" charset="0"/>
              </a:rPr>
              <a:t>Strengths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Story.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Art and music.</a:t>
            </a:r>
          </a:p>
          <a:p>
            <a:r>
              <a:rPr lang="en-US" altLang="uk-UA" sz="1800" b="1" dirty="0" smtClean="0">
                <a:latin typeface="Century Gothic" pitchFamily="34" charset="0"/>
              </a:rPr>
              <a:t>Weaknesses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Voice acting.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Animation.</a:t>
            </a:r>
          </a:p>
          <a:p>
            <a:r>
              <a:rPr lang="en-US" altLang="uk-UA" sz="1800" b="1" dirty="0" smtClean="0">
                <a:latin typeface="Century Gothic" pitchFamily="34" charset="0"/>
              </a:rPr>
              <a:t>Possible Improvements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Walk with only the left stick.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Improve the weaknesses.</a:t>
            </a:r>
          </a:p>
          <a:p>
            <a:pPr lvl="1"/>
            <a:r>
              <a:rPr lang="en-US" altLang="uk-UA" sz="1800" dirty="0" smtClean="0">
                <a:latin typeface="Century Gothic" pitchFamily="34" charset="0"/>
              </a:rPr>
              <a:t>Get rid of some parts in the beginning where you have to wait</a:t>
            </a:r>
            <a:r>
              <a:rPr lang="en-US" altLang="uk-UA" dirty="0" smtClean="0">
                <a:latin typeface="Century Gothic" pitchFamily="34" charset="0"/>
              </a:rPr>
              <a:t>.</a:t>
            </a:r>
          </a:p>
        </p:txBody>
      </p:sp>
      <p:pic>
        <p:nvPicPr>
          <p:cNvPr id="3074" name="Picture 2" descr="http://scrawlfx.com/wp-content/uploads/2009/08/heavy-rain-screens_08-18-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209800"/>
            <a:ext cx="5810250" cy="28575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Summary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867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uk-UA" sz="2800" b="1" dirty="0" smtClean="0">
                <a:latin typeface="Century Gothic" pitchFamily="34" charset="0"/>
              </a:rPr>
              <a:t>Is it worth purchasing?</a:t>
            </a:r>
          </a:p>
          <a:p>
            <a:pPr lvl="1"/>
            <a:r>
              <a:rPr lang="en-US" altLang="uk-UA" dirty="0" smtClean="0">
                <a:latin typeface="Century Gothic" pitchFamily="34" charset="0"/>
              </a:rPr>
              <a:t>Yes!</a:t>
            </a:r>
          </a:p>
        </p:txBody>
      </p:sp>
      <p:pic>
        <p:nvPicPr>
          <p:cNvPr id="2050" name="Picture 2" descr="http://www.gameranx.com/screenshots/1254291189-rain1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0" y="2819400"/>
            <a:ext cx="6172200" cy="34718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Basic Information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14338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800"/>
              </a:spcAft>
            </a:pPr>
            <a:r>
              <a:rPr lang="en-US" altLang="uk-UA" sz="2800" b="1" dirty="0" smtClean="0">
                <a:latin typeface="Century Gothic" pitchFamily="34" charset="0"/>
              </a:rPr>
              <a:t>Title:</a:t>
            </a:r>
            <a:r>
              <a:rPr lang="en-US" altLang="uk-UA" sz="2800" dirty="0" smtClean="0">
                <a:latin typeface="Century Gothic" pitchFamily="34" charset="0"/>
              </a:rPr>
              <a:t> Heavy Rain</a:t>
            </a:r>
          </a:p>
          <a:p>
            <a:pPr>
              <a:spcAft>
                <a:spcPts val="1800"/>
              </a:spcAft>
            </a:pPr>
            <a:r>
              <a:rPr lang="en-US" altLang="uk-UA" sz="2800" b="1" dirty="0" smtClean="0">
                <a:latin typeface="Century Gothic" pitchFamily="34" charset="0"/>
              </a:rPr>
              <a:t>Developer:</a:t>
            </a:r>
            <a:r>
              <a:rPr lang="en-US" altLang="uk-UA" sz="2800" dirty="0" smtClean="0">
                <a:latin typeface="Century Gothic" pitchFamily="34" charset="0"/>
              </a:rPr>
              <a:t> </a:t>
            </a:r>
            <a:r>
              <a:rPr lang="en-US" altLang="uk-UA" sz="2800" dirty="0" err="1" smtClean="0">
                <a:latin typeface="Century Gothic" pitchFamily="34" charset="0"/>
              </a:rPr>
              <a:t>Quantic</a:t>
            </a:r>
            <a:r>
              <a:rPr lang="en-US" altLang="uk-UA" sz="2800" dirty="0" smtClean="0">
                <a:latin typeface="Century Gothic" pitchFamily="34" charset="0"/>
              </a:rPr>
              <a:t> Dream</a:t>
            </a:r>
          </a:p>
          <a:p>
            <a:pPr>
              <a:spcAft>
                <a:spcPts val="1800"/>
              </a:spcAft>
            </a:pPr>
            <a:r>
              <a:rPr lang="en-US" altLang="uk-UA" sz="2800" b="1" dirty="0" smtClean="0">
                <a:latin typeface="Century Gothic" pitchFamily="34" charset="0"/>
              </a:rPr>
              <a:t>Publisher:</a:t>
            </a:r>
            <a:r>
              <a:rPr lang="en-US" altLang="uk-UA" sz="2800" dirty="0" smtClean="0">
                <a:latin typeface="Century Gothic" pitchFamily="34" charset="0"/>
              </a:rPr>
              <a:t> Sony Computer Entertainment</a:t>
            </a:r>
          </a:p>
          <a:p>
            <a:pPr>
              <a:spcAft>
                <a:spcPts val="1800"/>
              </a:spcAft>
            </a:pPr>
            <a:r>
              <a:rPr lang="en-US" altLang="uk-UA" sz="2800" b="1" dirty="0" smtClean="0">
                <a:latin typeface="Century Gothic" pitchFamily="34" charset="0"/>
              </a:rPr>
              <a:t>Genre:</a:t>
            </a:r>
            <a:r>
              <a:rPr lang="en-US" altLang="uk-UA" sz="2800" dirty="0" smtClean="0">
                <a:latin typeface="Century Gothic" pitchFamily="34" charset="0"/>
              </a:rPr>
              <a:t> Cinematic Mystery/Drama</a:t>
            </a:r>
          </a:p>
          <a:p>
            <a:pPr>
              <a:spcAft>
                <a:spcPts val="1800"/>
              </a:spcAft>
            </a:pPr>
            <a:r>
              <a:rPr lang="en-US" altLang="uk-UA" sz="2800" b="1" dirty="0" smtClean="0">
                <a:latin typeface="Century Gothic" pitchFamily="34" charset="0"/>
              </a:rPr>
              <a:t>Price:</a:t>
            </a:r>
            <a:r>
              <a:rPr lang="en-US" altLang="uk-UA" sz="2800" dirty="0" smtClean="0">
                <a:latin typeface="Century Gothic" pitchFamily="34" charset="0"/>
              </a:rPr>
              <a:t> $19.99 for Director’s Cut. $29.99 for the original (at gamestop.com).</a:t>
            </a:r>
          </a:p>
          <a:p>
            <a:pPr>
              <a:spcAft>
                <a:spcPts val="1800"/>
              </a:spcAft>
            </a:pPr>
            <a:r>
              <a:rPr lang="en-US" altLang="uk-UA" sz="2800" b="1" dirty="0" smtClean="0">
                <a:latin typeface="Century Gothic" pitchFamily="34" charset="0"/>
              </a:rPr>
              <a:t>Requirements:</a:t>
            </a:r>
            <a:r>
              <a:rPr lang="en-US" altLang="uk-UA" sz="2800" dirty="0" smtClean="0">
                <a:latin typeface="Century Gothic" pitchFamily="34" charset="0"/>
              </a:rPr>
              <a:t> A PS3.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 descr="http://www.geek.com/wp-content/uploads/2010/03/Heavy-Rain-for-PS3-screenshot-0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98460" cy="685800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Heavy rain 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Summary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uk-UA" sz="2800" b="1" smtClean="0">
                <a:latin typeface="Century Gothic" pitchFamily="34" charset="0"/>
              </a:rPr>
              <a:t>Overview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altLang="uk-UA" smtClean="0">
                <a:latin typeface="Century Gothic" pitchFamily="34" charset="0"/>
              </a:rPr>
              <a:t>Heavy Rain has 22 different endings (6 main and 18 subplot).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altLang="uk-UA" smtClean="0">
                <a:latin typeface="Century Gothic" pitchFamily="34" charset="0"/>
              </a:rPr>
              <a:t>Choices made by the player affect the ending and the rest of the gameplay.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altLang="uk-UA" smtClean="0">
                <a:latin typeface="Century Gothic" pitchFamily="34" charset="0"/>
              </a:rPr>
              <a:t>The main purpose of gameplay is to advance the story, not to win or lose.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altLang="uk-UA" smtClean="0">
                <a:latin typeface="Century Gothic" pitchFamily="34" charset="0"/>
              </a:rPr>
              <a:t>A person may consider some endings better and others worse, but there is no way to actually lose.</a:t>
            </a:r>
          </a:p>
          <a:p>
            <a:pPr lvl="1">
              <a:lnSpc>
                <a:spcPct val="80000"/>
              </a:lnSpc>
            </a:pPr>
            <a:endParaRPr lang="en-US" altLang="uk-UA" smtClean="0">
              <a:latin typeface="Century Gothic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s://encrypted-tbn2.gstatic.com/images?q=tbn:ANd9GcR6piq3jN1B2fSJEmEP0IvogXHOdBN_bGvcCduttazmLhw2XUr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991600" cy="685799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Summary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uk-UA" sz="2800" b="1" smtClean="0">
                <a:latin typeface="Century Gothic" pitchFamily="34" charset="0"/>
              </a:rPr>
              <a:t>Story (without spoilers)</a:t>
            </a:r>
          </a:p>
          <a:p>
            <a:pPr lvl="1"/>
            <a:r>
              <a:rPr lang="en-US" altLang="uk-UA" smtClean="0">
                <a:latin typeface="Century Gothic" pitchFamily="34" charset="0"/>
              </a:rPr>
              <a:t>Set in an unnamed city, Heavy Rain is the story of  the Origami Killer, a serial killer who gets his name from always leaving a piece of Origami with his victim.</a:t>
            </a:r>
          </a:p>
          <a:p>
            <a:r>
              <a:rPr lang="en-US" altLang="uk-UA" sz="2800" b="1" smtClean="0">
                <a:latin typeface="Century Gothic" pitchFamily="34" charset="0"/>
              </a:rPr>
              <a:t>Player’s Role</a:t>
            </a:r>
          </a:p>
          <a:p>
            <a:pPr lvl="1"/>
            <a:r>
              <a:rPr lang="en-US" altLang="uk-UA" smtClean="0">
                <a:latin typeface="Century Gothic" pitchFamily="34" charset="0"/>
              </a:rPr>
              <a:t>The player takes on the role of four different characters, whose stories all intertwine with that of the Origami Killer, and interacts with objects and NPCs to advance the story.</a:t>
            </a:r>
          </a:p>
        </p:txBody>
      </p:sp>
      <p:sp>
        <p:nvSpPr>
          <p:cNvPr id="14338" name="AutoShape 2" descr="data:image/jpeg;base64,/9j/4AAQSkZJRgABAQAAAQABAAD/2wCEAAkGBxQSEhUUExQWFhUXGR8aGRgYGB8fGxodHBoaHBsYHBgdHCggHBwlHBgZITEhJSkrLi4uHSAzODMsNygtLisBCgoKDg0OFw8QFywcHBwsLCwsLCwsLCwsLCwsLCwsLCwsLCwsLCwsLCwsLCwsLCwsLCwsLCwsLCwsKywsLCwsLP/AABEIAKYBMAMBIgACEQEDEQH/xAAcAAACAgMBAQAAAAAAAAAAAAAEBQMGAAECBwj/xABDEAABAgQDBQUFBgYCAgEFAQABAhEAAyExBBJBBSJRYXEGE4GRoTKxwdHwFEJSU5LhBxUjYoLxM3JDoiQ0RGPC0hb/xAAXAQEBAQEAAAAAAAAAAAAAAAAAAQID/8QAIREBAQEBAAMAAgIDAAAAAAAAAAERAhIhMVFhcYEDIkH/2gAMAwEAAhEDEQA/APOl7SnD/wA0z9avnEX80nfnTP1q+cDLMaSIxrQ0bUnfnTf1q+cYdqTvzpn61fOAmjCImrgo7TnfmzP1q+cYNozfzZn61fOBQmN5YaCf5jN/NmfrV841/MJv5kz9Z+cQJEbaGiY7Qm/mL/WfnGfb5v5i/wBZ+cQZYxYhon+3zfzF/qPzjPt8z8xf6j84GEYIaChj5v5i/wBR+cb+3zfzF/rPzgUR2BDQQMbN/MX+o/OOvtkz8xf6j84hAiQIgOhjZv5i/wBR+cdJxkz8xf6j845EuOhhzwgNfbJn5i/1H5x0nGTPzF/qPzjQkHhrHUuR4W/1BGhjJn5i/wBR+cZ9smfmL/UfnG5ckmxrEi5DPVoAf7bM/Gv9R+cbGNmfjX+o/ONCUS8dCVAaVi5n41/qPzjRxC/xq/UfnE4kuPZNYkOH4inPSrDSKAftS/xq/UfnHXfqP3leZjaUBRg7Zeylz5iZUpIMxTsCQHYFRqaWBMAF3q/xK8zHKpi/xK8zFxw/8O8ao1loR/2mCv6XggfwyxeYA90kPVWYlufswFFVOX+I+cc98r8R849B25/DtOFw650zE5soolMpsyiWSHKy1TdrRVcPsMqbdWTwDW1MS1cJ++V+I+caM1X4j5xcUdiJpQF92WLAAmtSBUjSsG4n+H60ByEjlUt5w1fF58ZyvxHzieThp6/YRNX/ANUqPuEW3s/ijgsYgLACc+RYahBoFNyJCn6iPZCCP2iypXzpi9mYqSjvJkqdLQ4GZaVJqbCvSBJeIU/tHzMe0fxPk59nTeKShQ8FpB/9SY8SReGjkxgEdxtMQZljnLEwjGgOES46WmJ0EUjWIIpADgcI7lpjuVLc04PGSZRd2pX69RAchEcLRBiASa6RziJbcYAHJGgInP8AuNJEQcAR2BGRIkQG5Yg6VK5QOkteGOES7NFG5eF5QWjBcoKw8lzBv8szMXIpp1eATfZBmatat0ofhBUvBACoYCCJspQVuKK6u2UUBNQC4ej+V4nw+zlL/wCQ1H3bUq3Ly84BOZIJ3Egni1B4xz/Ly5JqfSwMWL7MEhhEa5ICVE8aAC9LQFaVh8rszm/LnGhJAev1yOtxDjDyEnUErD/t5ac46GAGoce5uWo+qwA+EkhViCbc/qkT/wAvd+XP0hrgMChswuQa8HZ6caCCzhgJZf8ADdrlr84IoeGwzkkUqx+jFi7EYQox2HPNQtxlr4dYDwsghy5BduhJbxh52USBiZFVOFsSTqQvhyAPiOcFepAx1mjkRhjSKb/FHMMLLSk0VPSD+lZHq0cysZJwycqgSrKAyUlSiEi7DT0gvt+QJCMzlHeJBbiSyTyAqYnVsWTNCVLGYlPGnlrHPr66cuNidtsJiFCUnNnNklLW4R1tjtbg0qKFzGWCxSxJB5gQLs7svJkYlCpaGUPSjQNjeyks4qcthmKs/jdxXzjLXtUe3ctE3upss5s6slNTRhyNxHqqgpJu8U7FbLRKmYZAdSjPzJBrvBBYnkKHwEX1SXvG+XPpXu0eGVOwuIlg+3KWACNcpI9WjwFEfTMyVozvHzbiJJlrUjVKin9KiPhFqII6EaSIklwGxHcsRtqRgPDzgJEUqLkli1h/uOUqVmFQfrpEqAml+VImRLYuB59YDrBIrRPI21+Txo4dybh1AVpd9ADwgzAhhY3H+3+rR0tI4HpYX5coBWBUt6Hr6UjJwoLjr6xJjxlS4ABevGnwoI5l4g5UpW1H6sf31J90AJ3RDNel78Xb6vG5eHJa/lDCXIzMARqQBdnOjdYIGGNfhAJM1/lBOHS4cxMvZRSSCaMdNYZypBYU+qQCOWjN94Q72VLypGZSeVRS94mCEilzwHGC5WEWsV3Rw1MB2mYlNc1evLjDPDyxMDqWnKahKVCvWvziTBYQhICQxo7N41L6wywuHnAADIwA068PCKgMFKKJTzar1BY0BuxiQqQR7QSrmaj6ESLwUwmyNOuj8rOPCJ8LIWlDEgl+MAk+0pCP6Sc7FSTlP3g9HbifURGibvB0uEkqtVJ3k28LHjBuKnqSs5fZA32ZyRoKs9Q8d4KdLvmP3gX+85YE+TtzgBJeR0kSiDvNSzN77eEdTVlnCD0bnxHjDFOJADgE7zXFyATR+YEZ9vQzh7saHn520gO8DJUUlaUkEfdP3h8Dz98HzlJ7skAOxofIjryiJE0UWQcttPgffEkpBLqlupmzJ4g0B6j60gEn8tcbwJ9mwpRQ0eGmzVoSuUQw30sCGLu3hfwhbiu0WHllUsrdYLEJClWNXLM/J4I2F2gws/Ey5CEkLKqEoAAKQVjV/ut4wF9qa+6O4llyiSwaMXhjyihftLZ6Z8pUtVle8VB8C0VbYe3E92ErUAqXRXhf4Rc503LQiPI+12wpqcVNXKlLVJWrMCkOxUxVavtExjqNc3Dna20lz1BUuaqSlmrMCQebOHNdaRmytopkLUla1LKyN8zAsO1LFkjpAmFws8SQEzFYdQ/sFRzBEJdvzFpQO8nd6TVyAGPhGHTXoPZxXfTlrLESqJ/7Kv6D1i0ExV+wmzzJwaCSc03+or/IDKPBIHi8WLNHSTI5W7UpmCPnbtNhzLxeISb9/MNBSq1FPoY+gWjw3+IUop2liDo6CPGUg+94tFaEbRHGWO0iIJ0iOSTpHYMSKlOKXgOsJVg7Hh8YMTJtvWoS1dYgwmEe4gxOFqQE5qtfoX6V9IAjBYXMPaJbhxs3rBksOBlunUXL1A5xLsdINAAFaBw9oMk4cIBJTarC5/DTrSArW0ZWeYEJ1U3lUktq9+YpDHEbMGUv7IDtTmwFKCh84I2Rs8zJy5h3ko3RpmL7x4VLw6RgCLgAChLC5SGtq/DlAVAbMYOkqH9pD2SC/HUaREO8llig8HZwb8emhj0X7KFAFJce/X4QNPSEnK2ZRsPnBFOkY6Wp6MWNuegTfX94NkYczLEAChZT/H4Qy2hsNOQqmMlZBymoCSz1IherYU1J/prKwA4cZWDVZbh68OMBNJlSkKyZmVbxu3B4Pl7PmOcq6aW5XpzI8BxiubKwYmYtphUlt4l3D6OerRfsPskBQUFKu979YTVuf8Cowc4GiksBqP2teDtmTy6gudKJBFAX06jRvWGHcDde2YP7h6tBeIkEMUoetQ1yAGGjOHqXioXKkq4pvw/eAsZOUDkS2Y8zQC6rRPisOqhCVyQ+YlBFSGIQUqDVqKDxgdcspClFisirachygF0zdKQwYJJu+qa2vE8kgpCmc1pxFS0KVzFFRvqATdswFgeFf3pDHZxdIYizH9+fKAPTiBuljUhPSmvlfpHRRw1rA6AkqqWIFGUHHPp+0dTMWEB1VDXSHPFim700gOcPjAJpCwcoPh4iGeL2AifKKEzVolqNTLUyuhPB4XysOF7wDZi9efxhxg0FFngPMtr4I4XGTe8llKVqUUO28HuwPOM7F7SlS9qSlKG6XQC3srUClKmHMt/k+kXbtZ2cOLQSktMFQ5NtWSCASRqeEVXshshMpc2YsgzZSijK4JRxUeD1A4V8JntrXsuH2lJSVEzZYCXCiVhh1rSCJ2PlBOczEZCHCswYji8fPHbDAKTO74gNNq40IABD9G9YT/bVmUJRUcgVmCXo5HCLrL6JXtOTPB7qYlZTcA1AJIBbg6SH5GICY8M7LbZOFxMuY5yeysf/AI1Hepqz5m4gR7AjHpUApJBSoOCLEHWAl7V4RsHOVQjulkf2nKWP7x5dsbs+qY02epWSuUakscp6Zmj07bG0wZK0XBSQ3whcrASgxCapernWkSzVlJ9gdqEYVRQtc2ZJdW7kdSDmNUnN7IZsvNwbg2/A9rMFMS4mBNWaZuqs7twrfkeEU/Ey5YKh3VuGu6A9+EIMUtF0pUHd+QqOPhAepYjtRgk//cSR0mBXol3jyT+IO0JOIxmeQsLQZaQVMRvAqBFQNAIT41Q+UCJJJ8vgB1gBM8Tyj9fV4iEowUgDiAWbnEVtKBV3pEuGDnVhr9CI0BRFWHWjwds6Qr8SWHAuf2ETVxPgEJZwX4ZqWu/rBkhZFAUv+IqDWNq10FeESIkEAMSXNvAlnvcNBmzyQRmBQG+8eLF68HL9RyjTNonZSFhISlMtg2o1ZyBmo29EeOmTJcoulLsFOM1WFKvXeIboYaGQrICkJIKFFRNknK4FNLwHi8OMRiJMrRRCiQLoSMqag1c5jS7jkAQ37OyFyJQ73uwlsxIIdySSSBdg1GpDXESM+HUtOUlbKD2qQEvXgz+MHLnJlFKSyiX3QHUpRtTQM9zwhRi8Q7IbMuuWTLSCwNB3ima2lqRRXthS8UZ81OZJly3BWCAly5Cg55kuHgiXtSRmbMXdxkDqUQbZjo9WKRG8Vg0AviJhVNLNIksS1d1RH1esQ9ncAMNjCZ8ruROH9J94Czp5EtGZMzHS9Trb19MZYmziAmUEPZcxyrWz2sfKCVdnXZU6YpbfdFEtrT18IsSNmpcqe7WJFiSKvxL0jWM2YVy1pEwl0lnp0BIDxpzVPEbbwmHCglGZnDJSzkEghze2jwqR27muMkmWlGgJUS3MhmsdIiGyFTAUmSrOCSN1+TjjZoL2b2MnqP8Ax5Uu7qAHgxr6QFm2R2hlz5e+MpNCE1FSWIJAsz8ocjaYCRRa3KahNUuSApYFk0NRpEGzNjIw0ojKlaneoFzZPOsEfapamCe7yqoooSQSkEpKQSAPbp/kOLmjnuzNVnPsj2Rx4q+UKsfh8uYiha5taHsgIzLUkEKoFJ0o4pwN/qsDY3Dkg5eFHiClT15XKzZKQeuYilNTHMqTJCWUtKXBzbwBq7+p824RZcNhwQ7B+bH6rHl38SpZGPUb5kII6MU0/T74guSJmFATmmy6MzzEvuj/ALP6R2gyS6pYKiN4ZQbJDEilfa0u8U3YGyZSVBU5wA10llG7OzNbzPCPQMRtaVhUhCgCtSQXJypSDq7EsOQiauFuB7T4dUxKO831qCQClTOosKlNKmLWZSk3IPR48o7ZYTu8QifLqhZzOm2dKt5NgxdqcXj15RKzTWLpgWXtNp0kKS6e8ANbO6X9bdY842uhEjbExCd5ExdR7NZgzZT/AJGvWLd2hwhWFbxCZe8cpYrIrlfgwIPWKD/ESaFY9c1BpMTLmJIoaoHDUFJ8oC7dpdnidg5gy7yRmQ1d4aeIceMeZ4fZDpClzZaAUhQcgmoJANQEkszEvfSsehSttFezxNLqISQQA5cULjhxPCPLZpckgM5sLeEKGaJOFSAVTZizRwhOUPrVVw9jqBo9HfZbtSiQlMlaN38ZNEklzul2B1L82DmKeImxWGVLLKFwFA6KSbKB1BgPTMdtRS1BNAkqTbqBfg0NZuPD0KcrVe/UeXrHmXZ/aCu8lSiXGdOXlvCnSPRMbkDsEgj+083Yt1ioEm4okEFQNNG9eF/QQixOJSsMkprdWg4/NoYT0DeSGrejZBoOdON3hSjDKS+8GFPcXbxiBJjk1L366ddeUBpHkfr6fjDLGpvUfX0IA4elGu3yEFCJd3ekEYSWkmlxGSkUg7B4cJsIihsYsOwbnSt7PBOw0KckJzC3n6c4I/lqakgkkn4lqQzwSzlyplmlGAbjViLfWsTGt9ek0rMQkZHe9mDJfjUvpBuFmzFy/wD48pAXY5qACh8b9I4HekbqCgmjkOzVtT36+ZGysacxlyWUsJAL1SCDqARXk/GtI0xPyIxG0DIGWYEImKRVvZUSAKpc0fNzYQL2YngZ5q1hAyhKDUqypoAmjmutBxMF9p9hd5IMwkKmpYlQsAzEdLHw8YTbD2acUvuUz0CWhOYsCHajWLnmYm5crd53nZPn07nbe3VCWkygQbb06Zdg7MkdKcIe7J7Nz50tq4WUbhNZq+alaGG3ZTszKlJzJyqCgCFguo3ckt0pFl7xSPa3kfiFx1HDmI05q7s/s7KlFXcbqkZgVEEkksd5xVt7zgPtJsQz5bKWxScyVMzHT1i34q2YGjX5cfCFOMmJKcpJD0qGPI1FLxQn7MbT72XkmUnS91Y4tZXMGG6lRQu3uzJktSJkgjfIlqGpLEgvSwB+jBHZ7a0rEkSalaUe071DAlmvq0Y8veV08P8AXyl/n9LnLlPUGo+in4f6iLa2PCBmKwhPFTJHshnUaPn3W5eYkjAS0sgB3BNbUapA5mg68IV9rNn5USlKUtSA4V+HNTKrIAztmSP+0acz7B4sTUEJIUVEhJSQpmZlZ00pfkRzEHStioSXNSwfcQkKYuHypBICiSzwo7HylKUqYQEuAGAsOHDSLQg1bQCKA5OFQh8oZ71POFU2VVT5jTTpb4xYSmFuKlsq1w3xHxgK9h0ZSU1vRxpFO/iNs0KXIxDFkqEtf/V8yT0fMPERdcakhfJngDHS+8lrlk+2lSejhn8IlITSOz0koUsVcHgaFje+lHtWGWzsLJnS5Ocg/wBMChqyTYtVqDyhHsozMOtcpe8Euz0BGh6GD9iTFpITLkykCrllEs/4mAe1Iw0Z7bmIM7CykIJyzM26KJoaq4C9Tq0WAq7tD/eIpyHGFWFkoClT10y3Y3J+7z+uEKdpbUXMdyw4D3RYgPtNtgJlzEpqSkvwtbyjzjHTs8uSo3SkyieSTmT6TPSH+3JpYjjSItn9klKkqmTpyJaAApKUsuYulkozJDtxV4RRB2b2qUy5kjRVRx4EP5QlnpKllwRfpyi0SNnSU5DITOURVcybIUDQHdTlzBIc2qTqdICx+CW7CWttN0+doCvTkMYbYBQxEkyFf8kt1SVcrql9DcftHe08E2HlqynOFEHi2ha96eAhVJlTEKC0oW6S4OU/K0Qd7F/+olcQtPoRHp+1ZIU5FgKkiwvlDGpDmKJLkviZM1IIzrBKWqDr9fOLpiimWCEqmZc5G8AX3spy6nepxL84sCydLGlRx04a+EQzgAhRBCahyaglg1G4MASWjeKVLzjea1XIBd2Y62NWbzgPGYtBLJcvrU6i79SfpoIWYhCVVCtfphACx9PDLEqzDMGNKMKftC8mtRf4QVtCbwwkHKAS7H059IBkJBpWHEhIIqPQwEkhKlBBDVVW9q2g5GDSkZlrItrUs2gHEVgKYoS1ZknqggsGSahhR7M1TXSGeBlFQ7xWVSrhJIypHChr4U98BLOWuYjMQUS9LOfPT0bjA3aDFIkBCEghT5gUGh03nqXcj/cWF05CVEOoMwLuToALmtoUdo+7WpCFJPeiiJaGK6lznNQKAMNK1Ok63PTXFku0km7SmrmboIQwJTn3soZJAUw91jyi19gsB9nn/wBRJT3uYy0puA1lqHJvWA8D2FUuUsqUyyHSgG3Um8WPsD2heWcPPJ7yXYM5WBoOJFYc84v+Tvy/pcNl41KZcsLT3Z7sFhUCwannaJkT5UyYhsxIsRYkB/n6xynBLAzJIzBIASWIopSmP/qPCO5WCnJ/8iDWm6BThRMbckuKlhAURY0IGj/eA0hbNwW8ouwO87e0aFnJNDlTQNaJ8XjDIdU5QKTQpFfIZXaAl4g5CssZLuC9Qz8dOekBTu3GLUEiWKLUQ3POUpBS5/AF87wlk4r+WTSVJS0xL19olNCAoGg1q94Y7dWmfi5QTUA5gocJaHLf5KUPAxB24nCZhkkpDpU9R/aSk8QkgvGb+m+bJfc1cNkYwTk96HZQDdGr6kjwhn3YnKyKqlNxoToPC/lFQ2BtKYnDpHdELYZUsWckkkVfKzGsWfZ8vKQSqrEK4Eu5V106RWTTOZbhMtwAGbUl6eADxJLnqzezQqIfk1DCfa+0JoT/AEiE/wBzOo9AaDxfwhHgsSUb2aYpXNZJepPWpgLmrErAfJoC1dSxFtBWB9oL9/7xMjGJyAqUA41IhdipwIJSoHWhfrblFFd7QY5QEopLZiQWFNNfrWBcKhUy1eJjnbYzmVLSQTmNKcLn1htjcdKwGGK1kO26nVamsPidBGRR+2GMKcSlMsnPLSyzpWoTzpU9RDjs9tCbMYTFhKWrlDE+Jt5RWtkY6VOUozMxnLUVEtRRaoT0a0WA5jIdKClYO7a3OM1od21woVKzBSpaZdUlBIIYOTS/QxUcB2oSUgTUqJFylnPUFos+0cGuZhlGaskhJLCg6cSIoEzAVKoLIezdvYa4lrfQkD/+ouGyMTmw0o1YpHtX+mjy44UeMeh4HHheFB1QjKrqlNYsSx12cxE6YuZPVNWmUpTIl5mSlKd0Kbiq8PDthQXoW5Ufn+9ISzsWjCy5QVYoDDgwuYm2Z2mwalb0wDqG9Y5b06SRapuP71Afu+IqLguLPwiDEbaSSwSSbUDjlSN4fbOFMsrS3dj7wtzPQRW9t9tcKjdk7yv7f2FY1OulvHJltbFBaSEguW+6XFbwn2hLDqORIUVAgn/sS4c+PV+MI0dpp2cKUkhH4SKl+t25NDza01OJwSVjRlilmVWnJzGp1WPCK/icAWDIQ4LkAuGYlxwLk8oXTsOg2okaNzsRF1wMpCpe8lKmJDkBzW/GOv8A/O4dZfIQbOlSh6O3pGmHm2JSw5fVvWACrlrBu0EpTNmIS+VK1JS9TlCiAX1LQEweANw8xKbl/fDGQZixujKOJv4D66wtkoFLD9ucMcFOS+8oAF3B1o1BxgHOBwhyqykAkNnNfImwofqsGd8sZkSyE92oOtTZcrGjkvTheFU7aoALqYH/AMYYlR0ciwsONqi0bTgFzcqp5CEAbspJADMTwINUgNxMEE4SZiMRmEkIaoVPWBUaBOgHQDjDjZuwFYdilKFLJAUs1UHupzoOENtkp/pgAAJDNpSnL/d4PQtj8f3iiHBYdaCta8oSioCSqzUHW1OfSKtt/ALw01OKlkgkua0CtZb6ginURYcZtKgLMh0KAcFxVY8WQenSsF7Swn2zClCSlJUKO/JSSORb15QAWzNvTJpE1M1TEUBIZJDbpHn1EehypuZCVVGZIPmHjwjZGeROKCvKlSsqzTcU960YgX5x6ztbBTFSSqXNLiUwDe0pObmw9ojy4QhYr21NoBc2Y4JSSw/xJA6WfxhrshGfDqSsPLKyA5ahoWPA198ecSVzFFMtGdaioBg7g5i9Wa3EtTlFr7Z7YVhMOiWmWrKwClagMQCGcB1cyel4luTWuefK4peDxc2fiJk5KlOkGvHMSolm82grtVtFRkyitsxAcJ5gUKfum8c9ksLMKVLSCe8UoqAJZKbDcTUF7aNBXahEpJkIlvRbKLVopJ05JNBBDVMycmQgSUELLJzKDskukMB90EpPQGJ5GPxWRQMsvlzMlBoc7BFjXKM3j4x3M2rLl1lupyHTVKQ5AzuRuipJYesM9k49JSCp0k1JILE2ooi3B2o0VAwViCFZpU1bZ2uAQCMtk0JDi8aw9StSMKJmVSk1zrOZOTUuPvEW0ewMWuVRL8bc4IQXgFmznUF55KZZCiEsLpa/vgTHSZavupL6sPfqLQ2xKqFj15UPxEV6dL0BICbF2a1KX6RRX9oYgykHIEpKSSKPUPUxSNrzFTVFUxZWprnQcALJHIR6Fi5TkIFy+aoq4INDxJAvZ4o20scrBzVoQ2alSn7rhQHI0DtwvGOm+cJ8NiO6Whf4VOBx+maPVtmKROQJksbqgDW9dOukeWS9pzHcBKf+qW+mc+cej9gMYqYlaVL3nz9RbTgX/VEKJ2jLIRMBcZpam/Sf2jzCbPWdWHCPSO0aylU0KVaWtuhSSIoGD2fMnFpUtawAA4FP1WgQEnFEaReuzGH/APiBw2fMS/Nw/k0LMB2LWtQ71QQnUCqvUMPWLVJwyZaAhPspDB+A5xZEtVHbO1Zq58yRKSh39tQ9kCjVDCmrRV8VsafvLKXCSxI99mbSPRMRs8S55mhIZQZRNz0HhEuKWlSUIKQhJVrwFSo9AIxvvG/ERWTsoooFd142jzLYeyDMWcyigBJOYBy7Uo9idY9F7VbUwaJLJmFSyGvalRFD2JiCqamWk0U+U69InuNWSucbInICSpYWfwh/jTXQRcuxCJhlKlTBurJHQqFY1NwrFpntaH/cNdiFISDYpUD10iS6eOBNnTFIUqUtDEFTEWOXIC/AuunFjzh5h1tXhXyiuYiesbUnofcVKRMTyyjL6qWv04Q6xmJKJE1Wolq88paO0+OXU9vKZy3uQ9z41+MCE++CVpd+Vxw0iDMIINw6RT3PxiDFyFS15w7Go5O7/GNyZnl9eVhBcrEVylJI/enxgan2FPkpIJqoVzFQBu4oWsBz9ItUvasspZK0pJZs1Az71CLM/wC0VaVJlLoZfj5j3x3J2YlSMyFKl1qlfKlYIvEvEKyoEurODUVDOguTqGt58Z5eKnqSGQkF6gl246/XrFFl4ifLVu76QMrS6dDqOVYNR2oWGEx0VqGym18zEaCwEXRdcBMlrCivKlnCmUAnPQrcCnIa34wxk4yVk7tHsqKQcgLMFJBdQs4dL84pmztoyHZkgKOcEsd77wJS44GrXPCBsF2smmauWSyKgqDHjlyqHEtEtanOy38N9rcEpUxC5Q7tMwiXNuWUbkuSSQGcWBasXTsniCM+EnKJmygMhUXCkUAUBY0iv7CkqmzCqekolj/jlmwsznUs/mLwR2nUEBE/DhXeSSK6FJLZH18HhJJ7L1bJLfi/zShIKmCeJAryFKk8BFG/iHiM8vIpLOAwcZipSsqMzaf8hblDXZO3Zc9AmlaXb2XDIpUMdecVmfjk4nHSxmGQLMypDbv9NA8cpV/lFZQ4GTiNmzXH9SUwca1DnixZN+UKxtT7XjJKShwJgcEAhsyj/wDtHo0jEImPMKfaLpzCoCdx2Pj4GK7itgJl4j7TKSwBBUgswZW8QDYkDnrahiWNTrJZn1a5+EDFqdICwYZSkGz5gep3gOQPHQiJsPNKUsq9HHgBpxIJbn4QmxU9WcK3qVPtalWZiAwFE/FqmNMrAykpdAe7o01qk6H06QZg8WFJKgb2e40IPjCvZ+IPdgqewPXdD+DveIp5UFhUo5cxdQ0NGelX+QgGomBRVTQAnjrbk8RT1pKcxDAX8A7geYaF0rFZVqUpKgFap3gKqL0D3Iv6ViYTUrLpqkcNToPAF66tALzIJqzFRBJ0QxcC9m3W/ueJMVs2VMI72VLWQ3tAWLNzvHf26WCAFhrHetRifQe+JFKGZ9Xu16t9CIE6+zuEVXuZfhb0pGpWx5KVHu5eRQF0KUk1uHSRR+doeboDt1AtcinGFo3jlBZIuq2lQDxcAE6ctAXYjZMlefMl2SQVkkqdQZgpTlw4rpprDvDyESQlL7oDJUBewY/3E66wKVpQZaUkDe4UYJVTzbyjeJXUpIJ8KeMAUZmY0sCw86+sCYhLA+MQy8aJYCFIW6QOBzOLgvU8esSYx1pOUkFXslnr0EAQuRLO8qugHhFJ7bJXPmZJNEoDKbUqYt4ADziybRXlQNKtUt74q0/HZV5EIzKuSDSr61jlfrtvotwXY4qyGYsjMDui/nEmD7NhBO8QseyQfZOhhgvtAU0WvDS1AMkgTJik+FEk9YFm45aqoniZVy0oJ62MWpMWBOLMyUBMDLTet+Y5RmEm7xSSbv8AGFmysf3mZRQXatR7gOVuUdYfH1BCas1T9aRifW92GU0oVjUn75w/HRMxYKeb5gf8YI7SzMuEmc8qfNQf/wBQY1g15mmZU5iGCmrldwH4atzgPtzimkS0qaqyfJJB0/vEdZ8certUGaRVoHTeJpqg2kQgRUaTOguVO4ephSJlYlRNgHInl3zdWHGCcFNH3gHc399YRpmvprE/fVvWAs6MYKjjRvfGfagQy2ID31HHyv8AvFc+2c/qsTSMVmPSAcfy2UrLkPdk/fchuH1zjeCwWRQmmaFEGoOjUqeIgKTtGzivD4CJkYmpJ6gCw59ecBapWOEx843Xok6lhVXy8+U0zGhlJUCUGutHqxarO/JqRU0Y2/UxJ/MecEc7cm/Z1lcr2JlaGgNX97wX2ZmDu5s1YGZTJT0AakL52ISXSoOk1bgeMbwWMa5pYDgPnExq3ZI9CRjdOFI1PxboUHFUmvURUpW0Xt5CNYraLpZ7086RdZWpWPokgirV8H98LsViyFjKSaPlAqPFmEI5uOIsWGvLpA2D2l3eYKKi6iXJvXjRhy0gLD/MFyklkqcVSGJJHBhwt5Qcraq1GksvoS/HWmn1SsU/F7TcIJSSUEsXZtC44M8Mtm7Ucsxq7cBrAP5u1piCXQ4zEAh+JANjoxYadWgnBALS7KlqD1cueZNi94RfbQovoaCvx8vowdLxYy0J6/XT0ijU5MxwnMtmCcrhiQlQNSdSx9WgmZtBYfMApJeqaF3DbtXLnQwoxOOWVAS6sSVAlnDUFuJv/aYExGPWKKYJ660+893p6wD9e2kLSAhRC1NpZ3JLsxIYnmRGjiUtlSWyhq8BdzFXQyyp1EDdKQAXdi6iHY1UwJqwjUvHrQ4JzIdszMQSNR4+t9ICzbQnNlKblXk4L+LacWgBWOmkhgHNHCqguX90Ar2oFTAAaJSaPVzx8vWI8V3ZdZv193nEDtOJK3AqrKxUS4yjdH7XtBKiRLT/AFcwy1SlwoGzBR+PnFe2fjSkOaEu4d25P5esGfzUMBTmbdYB19tzpqQeoqOvxgLEYuUXSQksWrTR4TYraQFRQ+8OKN4wAcakuctVa21Or8oKLm7OwxzeyCWII0f/AF6xBLwyUghKknp9NAmInpBDC/O7Mx8KxCcU2gFDXX6vEslWWppc6YhJKMzHgWt41jWA2upWZM7vC5DDKCKZmBJO6K6ViPD4rKgA8K+McTJzCtHrXV4nieT0rAYFGVICjRIZxyHKKn/ERQ72XLNcssq5bymv/hFfl7bmoP8ATnLA4Zi3q4gLH7SmTl55qsymAelhYUHMxpEE0dI4SY0pUaEAMEx0hMZGQE6Exi0xkZAaAPGJZZIjIyCOgWrEgUrjGRkByFK4x2FG0ajIDCtXGNoWR0jIyKCMNiVJqLxs4hSiPOMjIgxc4mjtEiJptwjcZAdzJ5IbjSCkzyw5xkZAFd+WaJJOKVWusZGQVGjEkqLXZ3NxVqevnGsQu9HJFzXTjpG4yAATPLP9NX5wQicQTav+vhGRkELZjg5klvaYaAa05tHUrGlV/D5xuMiqlM4xyJjVjIyAGXPPrHKlG8ZGQRpRJa1IiVLJ1EZGQwcmUohnEZNkqJFRYARkZDBz9lVxH14Rr7IriPrwjIyGDn7IriPrwjpODU9x9eEZGQwf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AutoShape 2" descr="data:image/jpeg;base64,/9j/4AAQSkZJRgABAQAAAQABAAD/2wCEAAkGBxQSEhUUExQWFhUXGR8aGRgYGB8fGxodHBoaHBsYHBgdHCggHBwlHBgZITEhJSkrLi4uHSAzODMsNygtLisBCgoKDg0OFw8QFywcHBwsLCwsLCwsLCwsLCwsLCwsLCwsLCwsLCwsLCwsLCwsLCwsLCwsLCwsLCwsKywsLCwsLP/AABEIAKYBMAMBIgACEQEDEQH/xAAcAAACAgMBAQAAAAAAAAAAAAAEBQMGAAECBwj/xABDEAABAgQDBQUFBgYCAgEFAQABAhEAAyExBBJBBSJRYXEGE4GRoTKxwdHwFEJSU5LhBxUjYoLxM3JDoiQ0RGPC0hb/xAAXAQEBAQEAAAAAAAAAAAAAAAAAAQID/8QAIREBAQEBAAMAAgIDAAAAAAAAAAERAhIhMVFhcYEDIkH/2gAMAwEAAhEDEQA/APOl7SnD/wA0z9avnEX80nfnTP1q+cDLMaSIxrQ0bUnfnTf1q+cYdqTvzpn61fOAmjCImrgo7TnfmzP1q+cYNozfzZn61fOBQmN5YaCf5jN/NmfrV841/MJv5kz9Z+cQJEbaGiY7Qm/mL/WfnGfb5v5i/wBZ+cQZYxYhon+3zfzF/qPzjPt8z8xf6j84GEYIaChj5v5i/wBR+cb+3zfzF/rPzgUR2BDQQMbN/MX+o/OOvtkz8xf6j84hAiQIgOhjZv5i/wBR+cdJxkz8xf6j845EuOhhzwgNfbJn5i/1H5x0nGTPzF/qPzjQkHhrHUuR4W/1BGhjJn5i/wBR+cZ9smfmL/UfnG5ckmxrEi5DPVoAf7bM/Gv9R+cbGNmfjX+o/ONCUS8dCVAaVi5n41/qPzjRxC/xq/UfnE4kuPZNYkOH4inPSrDSKAftS/xq/UfnHXfqP3leZjaUBRg7Zeylz5iZUpIMxTsCQHYFRqaWBMAF3q/xK8zHKpi/xK8zFxw/8O8ao1loR/2mCv6XggfwyxeYA90kPVWYlufswFFVOX+I+cc98r8R849B25/DtOFw650zE5soolMpsyiWSHKy1TdrRVcPsMqbdWTwDW1MS1cJ++V+I+caM1X4j5xcUdiJpQF92WLAAmtSBUjSsG4n+H60ByEjlUt5w1fF58ZyvxHzieThp6/YRNX/ANUqPuEW3s/ijgsYgLACc+RYahBoFNyJCn6iPZCCP2iypXzpi9mYqSjvJkqdLQ4GZaVJqbCvSBJeIU/tHzMe0fxPk59nTeKShQ8FpB/9SY8SReGjkxgEdxtMQZljnLEwjGgOES46WmJ0EUjWIIpADgcI7lpjuVLc04PGSZRd2pX69RAchEcLRBiASa6RziJbcYAHJGgInP8AuNJEQcAR2BGRIkQG5Yg6VK5QOkteGOES7NFG5eF5QWjBcoKw8lzBv8szMXIpp1eATfZBmatat0ofhBUvBACoYCCJspQVuKK6u2UUBNQC4ej+V4nw+zlL/wCQ1H3bUq3Ly84BOZIJ3Egni1B4xz/Ly5JqfSwMWL7MEhhEa5ICVE8aAC9LQFaVh8rszm/LnGhJAev1yOtxDjDyEnUErD/t5ac46GAGoce5uWo+qwA+EkhViCbc/qkT/wAvd+XP0hrgMChswuQa8HZ6caCCzhgJZf8ADdrlr84IoeGwzkkUqx+jFi7EYQox2HPNQtxlr4dYDwsghy5BduhJbxh52USBiZFVOFsSTqQvhyAPiOcFepAx1mjkRhjSKb/FHMMLLSk0VPSD+lZHq0cysZJwycqgSrKAyUlSiEi7DT0gvt+QJCMzlHeJBbiSyTyAqYnVsWTNCVLGYlPGnlrHPr66cuNidtsJiFCUnNnNklLW4R1tjtbg0qKFzGWCxSxJB5gQLs7svJkYlCpaGUPSjQNjeyks4qcthmKs/jdxXzjLXtUe3ctE3upss5s6slNTRhyNxHqqgpJu8U7FbLRKmYZAdSjPzJBrvBBYnkKHwEX1SXvG+XPpXu0eGVOwuIlg+3KWACNcpI9WjwFEfTMyVozvHzbiJJlrUjVKin9KiPhFqII6EaSIklwGxHcsRtqRgPDzgJEUqLkli1h/uOUqVmFQfrpEqAml+VImRLYuB59YDrBIrRPI21+Txo4dybh1AVpd9ADwgzAhhY3H+3+rR0tI4HpYX5coBWBUt6Hr6UjJwoLjr6xJjxlS4ABevGnwoI5l4g5UpW1H6sf31J90AJ3RDNel78Xb6vG5eHJa/lDCXIzMARqQBdnOjdYIGGNfhAJM1/lBOHS4cxMvZRSSCaMdNYZypBYU+qQCOWjN94Q72VLypGZSeVRS94mCEilzwHGC5WEWsV3Rw1MB2mYlNc1evLjDPDyxMDqWnKahKVCvWvziTBYQhICQxo7N41L6wywuHnAADIwA068PCKgMFKKJTzar1BY0BuxiQqQR7QSrmaj6ESLwUwmyNOuj8rOPCJ8LIWlDEgl+MAk+0pCP6Sc7FSTlP3g9HbifURGibvB0uEkqtVJ3k28LHjBuKnqSs5fZA32ZyRoKs9Q8d4KdLvmP3gX+85YE+TtzgBJeR0kSiDvNSzN77eEdTVlnCD0bnxHjDFOJADgE7zXFyATR+YEZ9vQzh7saHn520gO8DJUUlaUkEfdP3h8Dz98HzlJ7skAOxofIjryiJE0UWQcttPgffEkpBLqlupmzJ4g0B6j60gEn8tcbwJ9mwpRQ0eGmzVoSuUQw30sCGLu3hfwhbiu0WHllUsrdYLEJClWNXLM/J4I2F2gws/Ey5CEkLKqEoAAKQVjV/ut4wF9qa+6O4llyiSwaMXhjyihftLZ6Z8pUtVle8VB8C0VbYe3E92ErUAqXRXhf4Rc503LQiPI+12wpqcVNXKlLVJWrMCkOxUxVavtExjqNc3Dna20lz1BUuaqSlmrMCQebOHNdaRmytopkLUla1LKyN8zAsO1LFkjpAmFws8SQEzFYdQ/sFRzBEJdvzFpQO8nd6TVyAGPhGHTXoPZxXfTlrLESqJ/7Kv6D1i0ExV+wmzzJwaCSc03+or/IDKPBIHi8WLNHSTI5W7UpmCPnbtNhzLxeISb9/MNBSq1FPoY+gWjw3+IUop2liDo6CPGUg+94tFaEbRHGWO0iIJ0iOSTpHYMSKlOKXgOsJVg7Hh8YMTJtvWoS1dYgwmEe4gxOFqQE5qtfoX6V9IAjBYXMPaJbhxs3rBksOBlunUXL1A5xLsdINAAFaBw9oMk4cIBJTarC5/DTrSArW0ZWeYEJ1U3lUktq9+YpDHEbMGUv7IDtTmwFKCh84I2Rs8zJy5h3ko3RpmL7x4VLw6RgCLgAChLC5SGtq/DlAVAbMYOkqH9pD2SC/HUaREO8llig8HZwb8emhj0X7KFAFJce/X4QNPSEnK2ZRsPnBFOkY6Wp6MWNuegTfX94NkYczLEAChZT/H4Qy2hsNOQqmMlZBymoCSz1IherYU1J/prKwA4cZWDVZbh68OMBNJlSkKyZmVbxu3B4Pl7PmOcq6aW5XpzI8BxiubKwYmYtphUlt4l3D6OerRfsPskBQUFKu979YTVuf8Cowc4GiksBqP2teDtmTy6gudKJBFAX06jRvWGHcDde2YP7h6tBeIkEMUoetQ1yAGGjOHqXioXKkq4pvw/eAsZOUDkS2Y8zQC6rRPisOqhCVyQ+YlBFSGIQUqDVqKDxgdcspClFisirachygF0zdKQwYJJu+qa2vE8kgpCmc1pxFS0KVzFFRvqATdswFgeFf3pDHZxdIYizH9+fKAPTiBuljUhPSmvlfpHRRw1rA6AkqqWIFGUHHPp+0dTMWEB1VDXSHPFim700gOcPjAJpCwcoPh4iGeL2AifKKEzVolqNTLUyuhPB4XysOF7wDZi9efxhxg0FFngPMtr4I4XGTe8llKVqUUO28HuwPOM7F7SlS9qSlKG6XQC3srUClKmHMt/k+kXbtZ2cOLQSktMFQ5NtWSCASRqeEVXshshMpc2YsgzZSijK4JRxUeD1A4V8JntrXsuH2lJSVEzZYCXCiVhh1rSCJ2PlBOczEZCHCswYji8fPHbDAKTO74gNNq40IABD9G9YT/bVmUJRUcgVmCXo5HCLrL6JXtOTPB7qYlZTcA1AJIBbg6SH5GICY8M7LbZOFxMuY5yeysf/AI1Hepqz5m4gR7AjHpUApJBSoOCLEHWAl7V4RsHOVQjulkf2nKWP7x5dsbs+qY02epWSuUakscp6Zmj07bG0wZK0XBSQ3whcrASgxCapernWkSzVlJ9gdqEYVRQtc2ZJdW7kdSDmNUnN7IZsvNwbg2/A9rMFMS4mBNWaZuqs7twrfkeEU/Ey5YKh3VuGu6A9+EIMUtF0pUHd+QqOPhAepYjtRgk//cSR0mBXol3jyT+IO0JOIxmeQsLQZaQVMRvAqBFQNAIT41Q+UCJJJ8vgB1gBM8Tyj9fV4iEowUgDiAWbnEVtKBV3pEuGDnVhr9CI0BRFWHWjwds6Qr8SWHAuf2ETVxPgEJZwX4ZqWu/rBkhZFAUv+IqDWNq10FeESIkEAMSXNvAlnvcNBmzyQRmBQG+8eLF68HL9RyjTNonZSFhISlMtg2o1ZyBmo29EeOmTJcoulLsFOM1WFKvXeIboYaGQrICkJIKFFRNknK4FNLwHi8OMRiJMrRRCiQLoSMqag1c5jS7jkAQ37OyFyJQ73uwlsxIIdySSSBdg1GpDXESM+HUtOUlbKD2qQEvXgz+MHLnJlFKSyiX3QHUpRtTQM9zwhRi8Q7IbMuuWTLSCwNB3ima2lqRRXthS8UZ81OZJly3BWCAly5Cg55kuHgiXtSRmbMXdxkDqUQbZjo9WKRG8Vg0AviJhVNLNIksS1d1RH1esQ9ncAMNjCZ8ruROH9J94Czp5EtGZMzHS9Trb19MZYmziAmUEPZcxyrWz2sfKCVdnXZU6YpbfdFEtrT18IsSNmpcqe7WJFiSKvxL0jWM2YVy1pEwl0lnp0BIDxpzVPEbbwmHCglGZnDJSzkEghze2jwqR27muMkmWlGgJUS3MhmsdIiGyFTAUmSrOCSN1+TjjZoL2b2MnqP8Ax5Uu7qAHgxr6QFm2R2hlz5e+MpNCE1FSWIJAsz8ocjaYCRRa3KahNUuSApYFk0NRpEGzNjIw0ojKlaneoFzZPOsEfapamCe7yqoooSQSkEpKQSAPbp/kOLmjnuzNVnPsj2Rx4q+UKsfh8uYiha5taHsgIzLUkEKoFJ0o4pwN/qsDY3Dkg5eFHiClT15XKzZKQeuYilNTHMqTJCWUtKXBzbwBq7+p824RZcNhwQ7B+bH6rHl38SpZGPUb5kII6MU0/T74guSJmFATmmy6MzzEvuj/ALP6R2gyS6pYKiN4ZQbJDEilfa0u8U3YGyZSVBU5wA10llG7OzNbzPCPQMRtaVhUhCgCtSQXJypSDq7EsOQiauFuB7T4dUxKO831qCQClTOosKlNKmLWZSk3IPR48o7ZYTu8QifLqhZzOm2dKt5NgxdqcXj15RKzTWLpgWXtNp0kKS6e8ANbO6X9bdY842uhEjbExCd5ExdR7NZgzZT/AJGvWLd2hwhWFbxCZe8cpYrIrlfgwIPWKD/ESaFY9c1BpMTLmJIoaoHDUFJ8oC7dpdnidg5gy7yRmQ1d4aeIceMeZ4fZDpClzZaAUhQcgmoJANQEkszEvfSsehSttFezxNLqISQQA5cULjhxPCPLZpckgM5sLeEKGaJOFSAVTZizRwhOUPrVVw9jqBo9HfZbtSiQlMlaN38ZNEklzul2B1L82DmKeImxWGVLLKFwFA6KSbKB1BgPTMdtRS1BNAkqTbqBfg0NZuPD0KcrVe/UeXrHmXZ/aCu8lSiXGdOXlvCnSPRMbkDsEgj+083Yt1ioEm4okEFQNNG9eF/QQixOJSsMkprdWg4/NoYT0DeSGrejZBoOdON3hSjDKS+8GFPcXbxiBJjk1L366ddeUBpHkfr6fjDLGpvUfX0IA4elGu3yEFCJd3ekEYSWkmlxGSkUg7B4cJsIihsYsOwbnSt7PBOw0KckJzC3n6c4I/lqakgkkn4lqQzwSzlyplmlGAbjViLfWsTGt9ek0rMQkZHe9mDJfjUvpBuFmzFy/wD48pAXY5qACh8b9I4HekbqCgmjkOzVtT36+ZGysacxlyWUsJAL1SCDqARXk/GtI0xPyIxG0DIGWYEImKRVvZUSAKpc0fNzYQL2YngZ5q1hAyhKDUqypoAmjmutBxMF9p9hd5IMwkKmpYlQsAzEdLHw8YTbD2acUvuUz0CWhOYsCHajWLnmYm5crd53nZPn07nbe3VCWkygQbb06Zdg7MkdKcIe7J7Nz50tq4WUbhNZq+alaGG3ZTszKlJzJyqCgCFguo3ckt0pFl7xSPa3kfiFx1HDmI05q7s/s7KlFXcbqkZgVEEkksd5xVt7zgPtJsQz5bKWxScyVMzHT1i34q2YGjX5cfCFOMmJKcpJD0qGPI1FLxQn7MbT72XkmUnS91Y4tZXMGG6lRQu3uzJktSJkgjfIlqGpLEgvSwB+jBHZ7a0rEkSalaUe071DAlmvq0Y8veV08P8AXyl/n9LnLlPUGo+in4f6iLa2PCBmKwhPFTJHshnUaPn3W5eYkjAS0sgB3BNbUapA5mg68IV9rNn5USlKUtSA4V+HNTKrIAztmSP+0acz7B4sTUEJIUVEhJSQpmZlZ00pfkRzEHStioSXNSwfcQkKYuHypBICiSzwo7HylKUqYQEuAGAsOHDSLQg1bQCKA5OFQh8oZ71POFU2VVT5jTTpb4xYSmFuKlsq1w3xHxgK9h0ZSU1vRxpFO/iNs0KXIxDFkqEtf/V8yT0fMPERdcakhfJngDHS+8lrlk+2lSejhn8IlITSOz0koUsVcHgaFje+lHtWGWzsLJnS5Ocg/wBMChqyTYtVqDyhHsozMOtcpe8Euz0BGh6GD9iTFpITLkykCrllEs/4mAe1Iw0Z7bmIM7CykIJyzM26KJoaq4C9Tq0WAq7tD/eIpyHGFWFkoClT10y3Y3J+7z+uEKdpbUXMdyw4D3RYgPtNtgJlzEpqSkvwtbyjzjHTs8uSo3SkyieSTmT6TPSH+3JpYjjSItn9klKkqmTpyJaAApKUsuYulkozJDtxV4RRB2b2qUy5kjRVRx4EP5QlnpKllwRfpyi0SNnSU5DITOURVcybIUDQHdTlzBIc2qTqdICx+CW7CWttN0+doCvTkMYbYBQxEkyFf8kt1SVcrql9DcftHe08E2HlqynOFEHi2ha96eAhVJlTEKC0oW6S4OU/K0Qd7F/+olcQtPoRHp+1ZIU5FgKkiwvlDGpDmKJLkviZM1IIzrBKWqDr9fOLpiimWCEqmZc5G8AX3spy6nepxL84sCydLGlRx04a+EQzgAhRBCahyaglg1G4MASWjeKVLzjea1XIBd2Y62NWbzgPGYtBLJcvrU6i79SfpoIWYhCVVCtfphACx9PDLEqzDMGNKMKftC8mtRf4QVtCbwwkHKAS7H059IBkJBpWHEhIIqPQwEkhKlBBDVVW9q2g5GDSkZlrItrUs2gHEVgKYoS1ZknqggsGSahhR7M1TXSGeBlFQ7xWVSrhJIypHChr4U98BLOWuYjMQUS9LOfPT0bjA3aDFIkBCEghT5gUGh03nqXcj/cWF05CVEOoMwLuToALmtoUdo+7WpCFJPeiiJaGK6lznNQKAMNK1Ok63PTXFku0km7SmrmboIQwJTn3soZJAUw91jyi19gsB9nn/wBRJT3uYy0puA1lqHJvWA8D2FUuUsqUyyHSgG3Um8WPsD2heWcPPJ7yXYM5WBoOJFYc84v+Tvy/pcNl41KZcsLT3Z7sFhUCwannaJkT5UyYhsxIsRYkB/n6xynBLAzJIzBIASWIopSmP/qPCO5WCnJ/8iDWm6BThRMbckuKlhAURY0IGj/eA0hbNwW8ouwO87e0aFnJNDlTQNaJ8XjDIdU5QKTQpFfIZXaAl4g5CssZLuC9Qz8dOekBTu3GLUEiWKLUQ3POUpBS5/AF87wlk4r+WTSVJS0xL19olNCAoGg1q94Y7dWmfi5QTUA5gocJaHLf5KUPAxB24nCZhkkpDpU9R/aSk8QkgvGb+m+bJfc1cNkYwTk96HZQDdGr6kjwhn3YnKyKqlNxoToPC/lFQ2BtKYnDpHdELYZUsWckkkVfKzGsWfZ8vKQSqrEK4Eu5V106RWTTOZbhMtwAGbUl6eADxJLnqzezQqIfk1DCfa+0JoT/AEiE/wBzOo9AaDxfwhHgsSUb2aYpXNZJepPWpgLmrErAfJoC1dSxFtBWB9oL9/7xMjGJyAqUA41IhdipwIJSoHWhfrblFFd7QY5QEopLZiQWFNNfrWBcKhUy1eJjnbYzmVLSQTmNKcLn1htjcdKwGGK1kO26nVamsPidBGRR+2GMKcSlMsnPLSyzpWoTzpU9RDjs9tCbMYTFhKWrlDE+Jt5RWtkY6VOUozMxnLUVEtRRaoT0a0WA5jIdKClYO7a3OM1od21woVKzBSpaZdUlBIIYOTS/QxUcB2oSUgTUqJFylnPUFos+0cGuZhlGaskhJLCg6cSIoEzAVKoLIezdvYa4lrfQkD/+ouGyMTmw0o1YpHtX+mjy44UeMeh4HHheFB1QjKrqlNYsSx12cxE6YuZPVNWmUpTIl5mSlKd0Kbiq8PDthQXoW5Ufn+9ISzsWjCy5QVYoDDgwuYm2Z2mwalb0wDqG9Y5b06SRapuP71Afu+IqLguLPwiDEbaSSwSSbUDjlSN4fbOFMsrS3dj7wtzPQRW9t9tcKjdk7yv7f2FY1OulvHJltbFBaSEguW+6XFbwn2hLDqORIUVAgn/sS4c+PV+MI0dpp2cKUkhH4SKl+t25NDza01OJwSVjRlilmVWnJzGp1WPCK/icAWDIQ4LkAuGYlxwLk8oXTsOg2okaNzsRF1wMpCpe8lKmJDkBzW/GOv8A/O4dZfIQbOlSh6O3pGmHm2JSw5fVvWACrlrBu0EpTNmIS+VK1JS9TlCiAX1LQEweANw8xKbl/fDGQZixujKOJv4D66wtkoFLD9ucMcFOS+8oAF3B1o1BxgHOBwhyqykAkNnNfImwofqsGd8sZkSyE92oOtTZcrGjkvTheFU7aoALqYH/AMYYlR0ciwsONqi0bTgFzcqp5CEAbspJADMTwINUgNxMEE4SZiMRmEkIaoVPWBUaBOgHQDjDjZuwFYdilKFLJAUs1UHupzoOENtkp/pgAAJDNpSnL/d4PQtj8f3iiHBYdaCta8oSioCSqzUHW1OfSKtt/ALw01OKlkgkua0CtZb6ginURYcZtKgLMh0KAcFxVY8WQenSsF7Swn2zClCSlJUKO/JSSORb15QAWzNvTJpE1M1TEUBIZJDbpHn1EehypuZCVVGZIPmHjwjZGeROKCvKlSsqzTcU960YgX5x6ztbBTFSSqXNLiUwDe0pObmw9ojy4QhYr21NoBc2Y4JSSw/xJA6WfxhrshGfDqSsPLKyA5ahoWPA198ecSVzFFMtGdaioBg7g5i9Wa3EtTlFr7Z7YVhMOiWmWrKwClagMQCGcB1cyel4luTWuefK4peDxc2fiJk5KlOkGvHMSolm82grtVtFRkyitsxAcJ5gUKfum8c9ksLMKVLSCe8UoqAJZKbDcTUF7aNBXahEpJkIlvRbKLVopJ05JNBBDVMycmQgSUELLJzKDskukMB90EpPQGJ5GPxWRQMsvlzMlBoc7BFjXKM3j4x3M2rLl1lupyHTVKQ5AzuRuipJYesM9k49JSCp0k1JILE2ooi3B2o0VAwViCFZpU1bZ2uAQCMtk0JDi8aw9StSMKJmVSk1zrOZOTUuPvEW0ewMWuVRL8bc4IQXgFmznUF55KZZCiEsLpa/vgTHSZavupL6sPfqLQ2xKqFj15UPxEV6dL0BICbF2a1KX6RRX9oYgykHIEpKSSKPUPUxSNrzFTVFUxZWprnQcALJHIR6Fi5TkIFy+aoq4INDxJAvZ4o20scrBzVoQ2alSn7rhQHI0DtwvGOm+cJ8NiO6Whf4VOBx+maPVtmKROQJksbqgDW9dOukeWS9pzHcBKf+qW+mc+cej9gMYqYlaVL3nz9RbTgX/VEKJ2jLIRMBcZpam/Sf2jzCbPWdWHCPSO0aylU0KVaWtuhSSIoGD2fMnFpUtawAA4FP1WgQEnFEaReuzGH/APiBw2fMS/Nw/k0LMB2LWtQ71QQnUCqvUMPWLVJwyZaAhPspDB+A5xZEtVHbO1Zq58yRKSh39tQ9kCjVDCmrRV8VsafvLKXCSxI99mbSPRMRs8S55mhIZQZRNz0HhEuKWlSUIKQhJVrwFSo9AIxvvG/ERWTsoooFd142jzLYeyDMWcyigBJOYBy7Uo9idY9F7VbUwaJLJmFSyGvalRFD2JiCqamWk0U+U69InuNWSucbInICSpYWfwh/jTXQRcuxCJhlKlTBurJHQqFY1NwrFpntaH/cNdiFISDYpUD10iS6eOBNnTFIUqUtDEFTEWOXIC/AuunFjzh5h1tXhXyiuYiesbUnofcVKRMTyyjL6qWv04Q6xmJKJE1Wolq88paO0+OXU9vKZy3uQ9z41+MCE++CVpd+Vxw0iDMIINw6RT3PxiDFyFS15w7Go5O7/GNyZnl9eVhBcrEVylJI/enxgan2FPkpIJqoVzFQBu4oWsBz9ItUvasspZK0pJZs1Az71CLM/wC0VaVJlLoZfj5j3x3J2YlSMyFKl1qlfKlYIvEvEKyoEurODUVDOguTqGt58Z5eKnqSGQkF6gl246/XrFFl4ifLVu76QMrS6dDqOVYNR2oWGEx0VqGym18zEaCwEXRdcBMlrCivKlnCmUAnPQrcCnIa34wxk4yVk7tHsqKQcgLMFJBdQs4dL84pmztoyHZkgKOcEsd77wJS44GrXPCBsF2smmauWSyKgqDHjlyqHEtEtanOy38N9rcEpUxC5Q7tMwiXNuWUbkuSSQGcWBasXTsniCM+EnKJmygMhUXCkUAUBY0iv7CkqmzCqekolj/jlmwsznUs/mLwR2nUEBE/DhXeSSK6FJLZH18HhJJ7L1bJLfi/zShIKmCeJAryFKk8BFG/iHiM8vIpLOAwcZipSsqMzaf8hblDXZO3Zc9AmlaXb2XDIpUMdecVmfjk4nHSxmGQLMypDbv9NA8cpV/lFZQ4GTiNmzXH9SUwca1DnixZN+UKxtT7XjJKShwJgcEAhsyj/wDtHo0jEImPMKfaLpzCoCdx2Pj4GK7itgJl4j7TKSwBBUgswZW8QDYkDnrahiWNTrJZn1a5+EDFqdICwYZSkGz5gep3gOQPHQiJsPNKUsq9HHgBpxIJbn4QmxU9WcK3qVPtalWZiAwFE/FqmNMrAykpdAe7o01qk6H06QZg8WFJKgb2e40IPjCvZ+IPdgqewPXdD+DveIp5UFhUo5cxdQ0NGelX+QgGomBRVTQAnjrbk8RT1pKcxDAX8A7geYaF0rFZVqUpKgFap3gKqL0D3Iv6ViYTUrLpqkcNToPAF66tALzIJqzFRBJ0QxcC9m3W/ueJMVs2VMI72VLWQ3tAWLNzvHf26WCAFhrHetRifQe+JFKGZ9Xu16t9CIE6+zuEVXuZfhb0pGpWx5KVHu5eRQF0KUk1uHSRR+doeboDt1AtcinGFo3jlBZIuq2lQDxcAE6ctAXYjZMlefMl2SQVkkqdQZgpTlw4rpprDvDyESQlL7oDJUBewY/3E66wKVpQZaUkDe4UYJVTzbyjeJXUpIJ8KeMAUZmY0sCw86+sCYhLA+MQy8aJYCFIW6QOBzOLgvU8esSYx1pOUkFXslnr0EAQuRLO8qugHhFJ7bJXPmZJNEoDKbUqYt4ADziybRXlQNKtUt74q0/HZV5EIzKuSDSr61jlfrtvotwXY4qyGYsjMDui/nEmD7NhBO8QseyQfZOhhgvtAU0WvDS1AMkgTJik+FEk9YFm45aqoniZVy0oJ62MWpMWBOLMyUBMDLTet+Y5RmEm7xSSbv8AGFmysf3mZRQXatR7gOVuUdYfH1BCas1T9aRifW92GU0oVjUn75w/HRMxYKeb5gf8YI7SzMuEmc8qfNQf/wBQY1g15mmZU5iGCmrldwH4atzgPtzimkS0qaqyfJJB0/vEdZ8certUGaRVoHTeJpqg2kQgRUaTOguVO4ephSJlYlRNgHInl3zdWHGCcFNH3gHc399YRpmvprE/fVvWAs6MYKjjRvfGfagQy2ID31HHyv8AvFc+2c/qsTSMVmPSAcfy2UrLkPdk/fchuH1zjeCwWRQmmaFEGoOjUqeIgKTtGzivD4CJkYmpJ6gCw59ecBapWOEx843Xok6lhVXy8+U0zGhlJUCUGutHqxarO/JqRU0Y2/UxJ/MecEc7cm/Z1lcr2JlaGgNX97wX2ZmDu5s1YGZTJT0AakL52ISXSoOk1bgeMbwWMa5pYDgPnExq3ZI9CRjdOFI1PxboUHFUmvURUpW0Xt5CNYraLpZ7086RdZWpWPokgirV8H98LsViyFjKSaPlAqPFmEI5uOIsWGvLpA2D2l3eYKKi6iXJvXjRhy0gLD/MFyklkqcVSGJJHBhwt5Qcraq1GksvoS/HWmn1SsU/F7TcIJSSUEsXZtC44M8Mtm7Ucsxq7cBrAP5u1piCXQ4zEAh+JANjoxYadWgnBALS7KlqD1cueZNi94RfbQovoaCvx8vowdLxYy0J6/XT0ijU5MxwnMtmCcrhiQlQNSdSx9WgmZtBYfMApJeqaF3DbtXLnQwoxOOWVAS6sSVAlnDUFuJv/aYExGPWKKYJ660+893p6wD9e2kLSAhRC1NpZ3JLsxIYnmRGjiUtlSWyhq8BdzFXQyyp1EDdKQAXdi6iHY1UwJqwjUvHrQ4JzIdszMQSNR4+t9ICzbQnNlKblXk4L+LacWgBWOmkhgHNHCqguX90Ar2oFTAAaJSaPVzx8vWI8V3ZdZv193nEDtOJK3AqrKxUS4yjdH7XtBKiRLT/AFcwy1SlwoGzBR+PnFe2fjSkOaEu4d25P5esGfzUMBTmbdYB19tzpqQeoqOvxgLEYuUXSQksWrTR4TYraQFRQ+8OKN4wAcakuctVa21Or8oKLm7OwxzeyCWII0f/AF6xBLwyUghKknp9NAmInpBDC/O7Mx8KxCcU2gFDXX6vEslWWppc6YhJKMzHgWt41jWA2upWZM7vC5DDKCKZmBJO6K6ViPD4rKgA8K+McTJzCtHrXV4nieT0rAYFGVICjRIZxyHKKn/ERQ72XLNcssq5bymv/hFfl7bmoP8ATnLA4Zi3q4gLH7SmTl55qsymAelhYUHMxpEE0dI4SY0pUaEAMEx0hMZGQE6Exi0xkZAaAPGJZZIjIyCOgWrEgUrjGRkByFK4x2FG0ajIDCtXGNoWR0jIyKCMNiVJqLxs4hSiPOMjIgxc4mjtEiJptwjcZAdzJ5IbjSCkzyw5xkZAFd+WaJJOKVWusZGQVGjEkqLXZ3NxVqevnGsQu9HJFzXTjpG4yAATPLP9NX5wQicQTav+vhGRkELZjg5klvaYaAa05tHUrGlV/D5xuMiqlM4xyJjVjIyAGXPPrHKlG8ZGQRpRJa1IiVLJ1EZGQwcmUohnEZNkqJFRYARkZDBz9lVxH14Rr7IriPrwjIyGDn7IriPrwjpODU9x9eEZGQwf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34820" name="AutoShape 4" descr="data:image/jpeg;base64,/9j/4AAQSkZJRgABAQAAAQABAAD/2wCEAAkGBxQSEhUUExQWFhUXGR8aGRgYGB8fGxodHBoaHBsYHBgdHCggHBwlHBgZITEhJSkrLi4uHSAzODMsNygtLisBCgoKDg0OFw8QFywcHBwsLCwsLCwsLCwsLCwsLCwsLCwsLCwsLCwsLCwsLCwsLCwsLCwsLCwsLCwsKywsLCwsLP/AABEIAKYBMAMBIgACEQEDEQH/xAAcAAACAgMBAQAAAAAAAAAAAAAEBQMGAAECBwj/xABDEAABAgQDBQUFBgYCAgEFAQABAhEAAyExBBJBBSJRYXEGE4GRoTKxwdHwFEJSU5LhBxUjYoLxM3JDoiQ0RGPC0hb/xAAXAQEBAQEAAAAAAAAAAAAAAAAAAQID/8QAIREBAQEBAAMAAgIDAAAAAAAAAAERAhIhMVFhcYEDIkH/2gAMAwEAAhEDEQA/APOl7SnD/wA0z9avnEX80nfnTP1q+cDLMaSIxrQ0bUnfnTf1q+cYdqTvzpn61fOAmjCImrgo7TnfmzP1q+cYNozfzZn61fOBQmN5YaCf5jN/NmfrV841/MJv5kz9Z+cQJEbaGiY7Qm/mL/WfnGfb5v5i/wBZ+cQZYxYhon+3zfzF/qPzjPt8z8xf6j84GEYIaChj5v5i/wBR+cb+3zfzF/rPzgUR2BDQQMbN/MX+o/OOvtkz8xf6j84hAiQIgOhjZv5i/wBR+cdJxkz8xf6j845EuOhhzwgNfbJn5i/1H5x0nGTPzF/qPzjQkHhrHUuR4W/1BGhjJn5i/wBR+cZ9smfmL/UfnG5ckmxrEi5DPVoAf7bM/Gv9R+cbGNmfjX+o/ONCUS8dCVAaVi5n41/qPzjRxC/xq/UfnE4kuPZNYkOH4inPSrDSKAftS/xq/UfnHXfqP3leZjaUBRg7Zeylz5iZUpIMxTsCQHYFRqaWBMAF3q/xK8zHKpi/xK8zFxw/8O8ao1loR/2mCv6XggfwyxeYA90kPVWYlufswFFVOX+I+cc98r8R849B25/DtOFw650zE5soolMpsyiWSHKy1TdrRVcPsMqbdWTwDW1MS1cJ++V+I+caM1X4j5xcUdiJpQF92WLAAmtSBUjSsG4n+H60ByEjlUt5w1fF58ZyvxHzieThp6/YRNX/ANUqPuEW3s/ijgsYgLACc+RYahBoFNyJCn6iPZCCP2iypXzpi9mYqSjvJkqdLQ4GZaVJqbCvSBJeIU/tHzMe0fxPk59nTeKShQ8FpB/9SY8SReGjkxgEdxtMQZljnLEwjGgOES46WmJ0EUjWIIpADgcI7lpjuVLc04PGSZRd2pX69RAchEcLRBiASa6RziJbcYAHJGgInP8AuNJEQcAR2BGRIkQG5Yg6VK5QOkteGOES7NFG5eF5QWjBcoKw8lzBv8szMXIpp1eATfZBmatat0ofhBUvBACoYCCJspQVuKK6u2UUBNQC4ej+V4nw+zlL/wCQ1H3bUq3Ly84BOZIJ3Egni1B4xz/Ly5JqfSwMWL7MEhhEa5ICVE8aAC9LQFaVh8rszm/LnGhJAev1yOtxDjDyEnUErD/t5ac46GAGoce5uWo+qwA+EkhViCbc/qkT/wAvd+XP0hrgMChswuQa8HZ6caCCzhgJZf8ADdrlr84IoeGwzkkUqx+jFi7EYQox2HPNQtxlr4dYDwsghy5BduhJbxh52USBiZFVOFsSTqQvhyAPiOcFepAx1mjkRhjSKb/FHMMLLSk0VPSD+lZHq0cysZJwycqgSrKAyUlSiEi7DT0gvt+QJCMzlHeJBbiSyTyAqYnVsWTNCVLGYlPGnlrHPr66cuNidtsJiFCUnNnNklLW4R1tjtbg0qKFzGWCxSxJB5gQLs7svJkYlCpaGUPSjQNjeyks4qcthmKs/jdxXzjLXtUe3ctE3upss5s6slNTRhyNxHqqgpJu8U7FbLRKmYZAdSjPzJBrvBBYnkKHwEX1SXvG+XPpXu0eGVOwuIlg+3KWACNcpI9WjwFEfTMyVozvHzbiJJlrUjVKin9KiPhFqII6EaSIklwGxHcsRtqRgPDzgJEUqLkli1h/uOUqVmFQfrpEqAml+VImRLYuB59YDrBIrRPI21+Txo4dybh1AVpd9ADwgzAhhY3H+3+rR0tI4HpYX5coBWBUt6Hr6UjJwoLjr6xJjxlS4ABevGnwoI5l4g5UpW1H6sf31J90AJ3RDNel78Xb6vG5eHJa/lDCXIzMARqQBdnOjdYIGGNfhAJM1/lBOHS4cxMvZRSSCaMdNYZypBYU+qQCOWjN94Q72VLypGZSeVRS94mCEilzwHGC5WEWsV3Rw1MB2mYlNc1evLjDPDyxMDqWnKahKVCvWvziTBYQhICQxo7N41L6wywuHnAADIwA068PCKgMFKKJTzar1BY0BuxiQqQR7QSrmaj6ESLwUwmyNOuj8rOPCJ8LIWlDEgl+MAk+0pCP6Sc7FSTlP3g9HbifURGibvB0uEkqtVJ3k28LHjBuKnqSs5fZA32ZyRoKs9Q8d4KdLvmP3gX+85YE+TtzgBJeR0kSiDvNSzN77eEdTVlnCD0bnxHjDFOJADgE7zXFyATR+YEZ9vQzh7saHn520gO8DJUUlaUkEfdP3h8Dz98HzlJ7skAOxofIjryiJE0UWQcttPgffEkpBLqlupmzJ4g0B6j60gEn8tcbwJ9mwpRQ0eGmzVoSuUQw30sCGLu3hfwhbiu0WHllUsrdYLEJClWNXLM/J4I2F2gws/Ey5CEkLKqEoAAKQVjV/ut4wF9qa+6O4llyiSwaMXhjyihftLZ6Z8pUtVle8VB8C0VbYe3E92ErUAqXRXhf4Rc503LQiPI+12wpqcVNXKlLVJWrMCkOxUxVavtExjqNc3Dna20lz1BUuaqSlmrMCQebOHNdaRmytopkLUla1LKyN8zAsO1LFkjpAmFws8SQEzFYdQ/sFRzBEJdvzFpQO8nd6TVyAGPhGHTXoPZxXfTlrLESqJ/7Kv6D1i0ExV+wmzzJwaCSc03+or/IDKPBIHi8WLNHSTI5W7UpmCPnbtNhzLxeISb9/MNBSq1FPoY+gWjw3+IUop2liDo6CPGUg+94tFaEbRHGWO0iIJ0iOSTpHYMSKlOKXgOsJVg7Hh8YMTJtvWoS1dYgwmEe4gxOFqQE5qtfoX6V9IAjBYXMPaJbhxs3rBksOBlunUXL1A5xLsdINAAFaBw9oMk4cIBJTarC5/DTrSArW0ZWeYEJ1U3lUktq9+YpDHEbMGUv7IDtTmwFKCh84I2Rs8zJy5h3ko3RpmL7x4VLw6RgCLgAChLC5SGtq/DlAVAbMYOkqH9pD2SC/HUaREO8llig8HZwb8emhj0X7KFAFJce/X4QNPSEnK2ZRsPnBFOkY6Wp6MWNuegTfX94NkYczLEAChZT/H4Qy2hsNOQqmMlZBymoCSz1IherYU1J/prKwA4cZWDVZbh68OMBNJlSkKyZmVbxu3B4Pl7PmOcq6aW5XpzI8BxiubKwYmYtphUlt4l3D6OerRfsPskBQUFKu979YTVuf8Cowc4GiksBqP2teDtmTy6gudKJBFAX06jRvWGHcDde2YP7h6tBeIkEMUoetQ1yAGGjOHqXioXKkq4pvw/eAsZOUDkS2Y8zQC6rRPisOqhCVyQ+YlBFSGIQUqDVqKDxgdcspClFisirachygF0zdKQwYJJu+qa2vE8kgpCmc1pxFS0KVzFFRvqATdswFgeFf3pDHZxdIYizH9+fKAPTiBuljUhPSmvlfpHRRw1rA6AkqqWIFGUHHPp+0dTMWEB1VDXSHPFim700gOcPjAJpCwcoPh4iGeL2AifKKEzVolqNTLUyuhPB4XysOF7wDZi9efxhxg0FFngPMtr4I4XGTe8llKVqUUO28HuwPOM7F7SlS9qSlKG6XQC3srUClKmHMt/k+kXbtZ2cOLQSktMFQ5NtWSCASRqeEVXshshMpc2YsgzZSijK4JRxUeD1A4V8JntrXsuH2lJSVEzZYCXCiVhh1rSCJ2PlBOczEZCHCswYji8fPHbDAKTO74gNNq40IABD9G9YT/bVmUJRUcgVmCXo5HCLrL6JXtOTPB7qYlZTcA1AJIBbg6SH5GICY8M7LbZOFxMuY5yeysf/AI1Hepqz5m4gR7AjHpUApJBSoOCLEHWAl7V4RsHOVQjulkf2nKWP7x5dsbs+qY02epWSuUakscp6Zmj07bG0wZK0XBSQ3whcrASgxCapernWkSzVlJ9gdqEYVRQtc2ZJdW7kdSDmNUnN7IZsvNwbg2/A9rMFMS4mBNWaZuqs7twrfkeEU/Ey5YKh3VuGu6A9+EIMUtF0pUHd+QqOPhAepYjtRgk//cSR0mBXol3jyT+IO0JOIxmeQsLQZaQVMRvAqBFQNAIT41Q+UCJJJ8vgB1gBM8Tyj9fV4iEowUgDiAWbnEVtKBV3pEuGDnVhr9CI0BRFWHWjwds6Qr8SWHAuf2ETVxPgEJZwX4ZqWu/rBkhZFAUv+IqDWNq10FeESIkEAMSXNvAlnvcNBmzyQRmBQG+8eLF68HL9RyjTNonZSFhISlMtg2o1ZyBmo29EeOmTJcoulLsFOM1WFKvXeIboYaGQrICkJIKFFRNknK4FNLwHi8OMRiJMrRRCiQLoSMqag1c5jS7jkAQ37OyFyJQ73uwlsxIIdySSSBdg1GpDXESM+HUtOUlbKD2qQEvXgz+MHLnJlFKSyiX3QHUpRtTQM9zwhRi8Q7IbMuuWTLSCwNB3ima2lqRRXthS8UZ81OZJly3BWCAly5Cg55kuHgiXtSRmbMXdxkDqUQbZjo9WKRG8Vg0AviJhVNLNIksS1d1RH1esQ9ncAMNjCZ8ruROH9J94Czp5EtGZMzHS9Trb19MZYmziAmUEPZcxyrWz2sfKCVdnXZU6YpbfdFEtrT18IsSNmpcqe7WJFiSKvxL0jWM2YVy1pEwl0lnp0BIDxpzVPEbbwmHCglGZnDJSzkEghze2jwqR27muMkmWlGgJUS3MhmsdIiGyFTAUmSrOCSN1+TjjZoL2b2MnqP8Ax5Uu7qAHgxr6QFm2R2hlz5e+MpNCE1FSWIJAsz8ocjaYCRRa3KahNUuSApYFk0NRpEGzNjIw0ojKlaneoFzZPOsEfapamCe7yqoooSQSkEpKQSAPbp/kOLmjnuzNVnPsj2Rx4q+UKsfh8uYiha5taHsgIzLUkEKoFJ0o4pwN/qsDY3Dkg5eFHiClT15XKzZKQeuYilNTHMqTJCWUtKXBzbwBq7+p824RZcNhwQ7B+bH6rHl38SpZGPUb5kII6MU0/T74guSJmFATmmy6MzzEvuj/ALP6R2gyS6pYKiN4ZQbJDEilfa0u8U3YGyZSVBU5wA10llG7OzNbzPCPQMRtaVhUhCgCtSQXJypSDq7EsOQiauFuB7T4dUxKO831qCQClTOosKlNKmLWZSk3IPR48o7ZYTu8QifLqhZzOm2dKt5NgxdqcXj15RKzTWLpgWXtNp0kKS6e8ANbO6X9bdY842uhEjbExCd5ExdR7NZgzZT/AJGvWLd2hwhWFbxCZe8cpYrIrlfgwIPWKD/ESaFY9c1BpMTLmJIoaoHDUFJ8oC7dpdnidg5gy7yRmQ1d4aeIceMeZ4fZDpClzZaAUhQcgmoJANQEkszEvfSsehSttFezxNLqISQQA5cULjhxPCPLZpckgM5sLeEKGaJOFSAVTZizRwhOUPrVVw9jqBo9HfZbtSiQlMlaN38ZNEklzul2B1L82DmKeImxWGVLLKFwFA6KSbKB1BgPTMdtRS1BNAkqTbqBfg0NZuPD0KcrVe/UeXrHmXZ/aCu8lSiXGdOXlvCnSPRMbkDsEgj+083Yt1ioEm4okEFQNNG9eF/QQixOJSsMkprdWg4/NoYT0DeSGrejZBoOdON3hSjDKS+8GFPcXbxiBJjk1L366ddeUBpHkfr6fjDLGpvUfX0IA4elGu3yEFCJd3ekEYSWkmlxGSkUg7B4cJsIihsYsOwbnSt7PBOw0KckJzC3n6c4I/lqakgkkn4lqQzwSzlyplmlGAbjViLfWsTGt9ek0rMQkZHe9mDJfjUvpBuFmzFy/wD48pAXY5qACh8b9I4HekbqCgmjkOzVtT36+ZGysacxlyWUsJAL1SCDqARXk/GtI0xPyIxG0DIGWYEImKRVvZUSAKpc0fNzYQL2YngZ5q1hAyhKDUqypoAmjmutBxMF9p9hd5IMwkKmpYlQsAzEdLHw8YTbD2acUvuUz0CWhOYsCHajWLnmYm5crd53nZPn07nbe3VCWkygQbb06Zdg7MkdKcIe7J7Nz50tq4WUbhNZq+alaGG3ZTszKlJzJyqCgCFguo3ckt0pFl7xSPa3kfiFx1HDmI05q7s/s7KlFXcbqkZgVEEkksd5xVt7zgPtJsQz5bKWxScyVMzHT1i34q2YGjX5cfCFOMmJKcpJD0qGPI1FLxQn7MbT72XkmUnS91Y4tZXMGG6lRQu3uzJktSJkgjfIlqGpLEgvSwB+jBHZ7a0rEkSalaUe071DAlmvq0Y8veV08P8AXyl/n9LnLlPUGo+in4f6iLa2PCBmKwhPFTJHshnUaPn3W5eYkjAS0sgB3BNbUapA5mg68IV9rNn5USlKUtSA4V+HNTKrIAztmSP+0acz7B4sTUEJIUVEhJSQpmZlZ00pfkRzEHStioSXNSwfcQkKYuHypBICiSzwo7HylKUqYQEuAGAsOHDSLQg1bQCKA5OFQh8oZ71POFU2VVT5jTTpb4xYSmFuKlsq1w3xHxgK9h0ZSU1vRxpFO/iNs0KXIxDFkqEtf/V8yT0fMPERdcakhfJngDHS+8lrlk+2lSejhn8IlITSOz0koUsVcHgaFje+lHtWGWzsLJnS5Ocg/wBMChqyTYtVqDyhHsozMOtcpe8Euz0BGh6GD9iTFpITLkykCrllEs/4mAe1Iw0Z7bmIM7CykIJyzM26KJoaq4C9Tq0WAq7tD/eIpyHGFWFkoClT10y3Y3J+7z+uEKdpbUXMdyw4D3RYgPtNtgJlzEpqSkvwtbyjzjHTs8uSo3SkyieSTmT6TPSH+3JpYjjSItn9klKkqmTpyJaAApKUsuYulkozJDtxV4RRB2b2qUy5kjRVRx4EP5QlnpKllwRfpyi0SNnSU5DITOURVcybIUDQHdTlzBIc2qTqdICx+CW7CWttN0+doCvTkMYbYBQxEkyFf8kt1SVcrql9DcftHe08E2HlqynOFEHi2ha96eAhVJlTEKC0oW6S4OU/K0Qd7F/+olcQtPoRHp+1ZIU5FgKkiwvlDGpDmKJLkviZM1IIzrBKWqDr9fOLpiimWCEqmZc5G8AX3spy6nepxL84sCydLGlRx04a+EQzgAhRBCahyaglg1G4MASWjeKVLzjea1XIBd2Y62NWbzgPGYtBLJcvrU6i79SfpoIWYhCVVCtfphACx9PDLEqzDMGNKMKftC8mtRf4QVtCbwwkHKAS7H059IBkJBpWHEhIIqPQwEkhKlBBDVVW9q2g5GDSkZlrItrUs2gHEVgKYoS1ZknqggsGSahhR7M1TXSGeBlFQ7xWVSrhJIypHChr4U98BLOWuYjMQUS9LOfPT0bjA3aDFIkBCEghT5gUGh03nqXcj/cWF05CVEOoMwLuToALmtoUdo+7WpCFJPeiiJaGK6lznNQKAMNK1Ok63PTXFku0km7SmrmboIQwJTn3soZJAUw91jyi19gsB9nn/wBRJT3uYy0puA1lqHJvWA8D2FUuUsqUyyHSgG3Um8WPsD2heWcPPJ7yXYM5WBoOJFYc84v+Tvy/pcNl41KZcsLT3Z7sFhUCwannaJkT5UyYhsxIsRYkB/n6xynBLAzJIzBIASWIopSmP/qPCO5WCnJ/8iDWm6BThRMbckuKlhAURY0IGj/eA0hbNwW8ouwO87e0aFnJNDlTQNaJ8XjDIdU5QKTQpFfIZXaAl4g5CssZLuC9Qz8dOekBTu3GLUEiWKLUQ3POUpBS5/AF87wlk4r+WTSVJS0xL19olNCAoGg1q94Y7dWmfi5QTUA5gocJaHLf5KUPAxB24nCZhkkpDpU9R/aSk8QkgvGb+m+bJfc1cNkYwTk96HZQDdGr6kjwhn3YnKyKqlNxoToPC/lFQ2BtKYnDpHdELYZUsWckkkVfKzGsWfZ8vKQSqrEK4Eu5V106RWTTOZbhMtwAGbUl6eADxJLnqzezQqIfk1DCfa+0JoT/AEiE/wBzOo9AaDxfwhHgsSUb2aYpXNZJepPWpgLmrErAfJoC1dSxFtBWB9oL9/7xMjGJyAqUA41IhdipwIJSoHWhfrblFFd7QY5QEopLZiQWFNNfrWBcKhUy1eJjnbYzmVLSQTmNKcLn1htjcdKwGGK1kO26nVamsPidBGRR+2GMKcSlMsnPLSyzpWoTzpU9RDjs9tCbMYTFhKWrlDE+Jt5RWtkY6VOUozMxnLUVEtRRaoT0a0WA5jIdKClYO7a3OM1od21woVKzBSpaZdUlBIIYOTS/QxUcB2oSUgTUqJFylnPUFos+0cGuZhlGaskhJLCg6cSIoEzAVKoLIezdvYa4lrfQkD/+ouGyMTmw0o1YpHtX+mjy44UeMeh4HHheFB1QjKrqlNYsSx12cxE6YuZPVNWmUpTIl5mSlKd0Kbiq8PDthQXoW5Ufn+9ISzsWjCy5QVYoDDgwuYm2Z2mwalb0wDqG9Y5b06SRapuP71Afu+IqLguLPwiDEbaSSwSSbUDjlSN4fbOFMsrS3dj7wtzPQRW9t9tcKjdk7yv7f2FY1OulvHJltbFBaSEguW+6XFbwn2hLDqORIUVAgn/sS4c+PV+MI0dpp2cKUkhH4SKl+t25NDza01OJwSVjRlilmVWnJzGp1WPCK/icAWDIQ4LkAuGYlxwLk8oXTsOg2okaNzsRF1wMpCpe8lKmJDkBzW/GOv8A/O4dZfIQbOlSh6O3pGmHm2JSw5fVvWACrlrBu0EpTNmIS+VK1JS9TlCiAX1LQEweANw8xKbl/fDGQZixujKOJv4D66wtkoFLD9ucMcFOS+8oAF3B1o1BxgHOBwhyqykAkNnNfImwofqsGd8sZkSyE92oOtTZcrGjkvTheFU7aoALqYH/AMYYlR0ciwsONqi0bTgFzcqp5CEAbspJADMTwINUgNxMEE4SZiMRmEkIaoVPWBUaBOgHQDjDjZuwFYdilKFLJAUs1UHupzoOENtkp/pgAAJDNpSnL/d4PQtj8f3iiHBYdaCta8oSioCSqzUHW1OfSKtt/ALw01OKlkgkua0CtZb6ginURYcZtKgLMh0KAcFxVY8WQenSsF7Swn2zClCSlJUKO/JSSORb15QAWzNvTJpE1M1TEUBIZJDbpHn1EehypuZCVVGZIPmHjwjZGeROKCvKlSsqzTcU960YgX5x6ztbBTFSSqXNLiUwDe0pObmw9ojy4QhYr21NoBc2Y4JSSw/xJA6WfxhrshGfDqSsPLKyA5ahoWPA198ecSVzFFMtGdaioBg7g5i9Wa3EtTlFr7Z7YVhMOiWmWrKwClagMQCGcB1cyel4luTWuefK4peDxc2fiJk5KlOkGvHMSolm82grtVtFRkyitsxAcJ5gUKfum8c9ksLMKVLSCe8UoqAJZKbDcTUF7aNBXahEpJkIlvRbKLVopJ05JNBBDVMycmQgSUELLJzKDskukMB90EpPQGJ5GPxWRQMsvlzMlBoc7BFjXKM3j4x3M2rLl1lupyHTVKQ5AzuRuipJYesM9k49JSCp0k1JILE2ooi3B2o0VAwViCFZpU1bZ2uAQCMtk0JDi8aw9StSMKJmVSk1zrOZOTUuPvEW0ewMWuVRL8bc4IQXgFmznUF55KZZCiEsLpa/vgTHSZavupL6sPfqLQ2xKqFj15UPxEV6dL0BICbF2a1KX6RRX9oYgykHIEpKSSKPUPUxSNrzFTVFUxZWprnQcALJHIR6Fi5TkIFy+aoq4INDxJAvZ4o20scrBzVoQ2alSn7rhQHI0DtwvGOm+cJ8NiO6Whf4VOBx+maPVtmKROQJksbqgDW9dOukeWS9pzHcBKf+qW+mc+cej9gMYqYlaVL3nz9RbTgX/VEKJ2jLIRMBcZpam/Sf2jzCbPWdWHCPSO0aylU0KVaWtuhSSIoGD2fMnFpUtawAA4FP1WgQEnFEaReuzGH/APiBw2fMS/Nw/k0LMB2LWtQ71QQnUCqvUMPWLVJwyZaAhPspDB+A5xZEtVHbO1Zq58yRKSh39tQ9kCjVDCmrRV8VsafvLKXCSxI99mbSPRMRs8S55mhIZQZRNz0HhEuKWlSUIKQhJVrwFSo9AIxvvG/ERWTsoooFd142jzLYeyDMWcyigBJOYBy7Uo9idY9F7VbUwaJLJmFSyGvalRFD2JiCqamWk0U+U69InuNWSucbInICSpYWfwh/jTXQRcuxCJhlKlTBurJHQqFY1NwrFpntaH/cNdiFISDYpUD10iS6eOBNnTFIUqUtDEFTEWOXIC/AuunFjzh5h1tXhXyiuYiesbUnofcVKRMTyyjL6qWv04Q6xmJKJE1Wolq88paO0+OXU9vKZy3uQ9z41+MCE++CVpd+Vxw0iDMIINw6RT3PxiDFyFS15w7Go5O7/GNyZnl9eVhBcrEVylJI/enxgan2FPkpIJqoVzFQBu4oWsBz9ItUvasspZK0pJZs1Az71CLM/wC0VaVJlLoZfj5j3x3J2YlSMyFKl1qlfKlYIvEvEKyoEurODUVDOguTqGt58Z5eKnqSGQkF6gl246/XrFFl4ifLVu76QMrS6dDqOVYNR2oWGEx0VqGym18zEaCwEXRdcBMlrCivKlnCmUAnPQrcCnIa34wxk4yVk7tHsqKQcgLMFJBdQs4dL84pmztoyHZkgKOcEsd77wJS44GrXPCBsF2smmauWSyKgqDHjlyqHEtEtanOy38N9rcEpUxC5Q7tMwiXNuWUbkuSSQGcWBasXTsniCM+EnKJmygMhUXCkUAUBY0iv7CkqmzCqekolj/jlmwsznUs/mLwR2nUEBE/DhXeSSK6FJLZH18HhJJ7L1bJLfi/zShIKmCeJAryFKk8BFG/iHiM8vIpLOAwcZipSsqMzaf8hblDXZO3Zc9AmlaXb2XDIpUMdecVmfjk4nHSxmGQLMypDbv9NA8cpV/lFZQ4GTiNmzXH9SUwca1DnixZN+UKxtT7XjJKShwJgcEAhsyj/wDtHo0jEImPMKfaLpzCoCdx2Pj4GK7itgJl4j7TKSwBBUgswZW8QDYkDnrahiWNTrJZn1a5+EDFqdICwYZSkGz5gep3gOQPHQiJsPNKUsq9HHgBpxIJbn4QmxU9WcK3qVPtalWZiAwFE/FqmNMrAykpdAe7o01qk6H06QZg8WFJKgb2e40IPjCvZ+IPdgqewPXdD+DveIp5UFhUo5cxdQ0NGelX+QgGomBRVTQAnjrbk8RT1pKcxDAX8A7geYaF0rFZVqUpKgFap3gKqL0D3Iv6ViYTUrLpqkcNToPAF66tALzIJqzFRBJ0QxcC9m3W/ueJMVs2VMI72VLWQ3tAWLNzvHf26WCAFhrHetRifQe+JFKGZ9Xu16t9CIE6+zuEVXuZfhb0pGpWx5KVHu5eRQF0KUk1uHSRR+doeboDt1AtcinGFo3jlBZIuq2lQDxcAE6ctAXYjZMlefMl2SQVkkqdQZgpTlw4rpprDvDyESQlL7oDJUBewY/3E66wKVpQZaUkDe4UYJVTzbyjeJXUpIJ8KeMAUZmY0sCw86+sCYhLA+MQy8aJYCFIW6QOBzOLgvU8esSYx1pOUkFXslnr0EAQuRLO8qugHhFJ7bJXPmZJNEoDKbUqYt4ADziybRXlQNKtUt74q0/HZV5EIzKuSDSr61jlfrtvotwXY4qyGYsjMDui/nEmD7NhBO8QseyQfZOhhgvtAU0WvDS1AMkgTJik+FEk9YFm45aqoniZVy0oJ62MWpMWBOLMyUBMDLTet+Y5RmEm7xSSbv8AGFmysf3mZRQXatR7gOVuUdYfH1BCas1T9aRifW92GU0oVjUn75w/HRMxYKeb5gf8YI7SzMuEmc8qfNQf/wBQY1g15mmZU5iGCmrldwH4atzgPtzimkS0qaqyfJJB0/vEdZ8certUGaRVoHTeJpqg2kQgRUaTOguVO4ephSJlYlRNgHInl3zdWHGCcFNH3gHc399YRpmvprE/fVvWAs6MYKjjRvfGfagQy2ID31HHyv8AvFc+2c/qsTSMVmPSAcfy2UrLkPdk/fchuH1zjeCwWRQmmaFEGoOjUqeIgKTtGzivD4CJkYmpJ6gCw59ecBapWOEx843Xok6lhVXy8+U0zGhlJUCUGutHqxarO/JqRU0Y2/UxJ/MecEc7cm/Z1lcr2JlaGgNX97wX2ZmDu5s1YGZTJT0AakL52ISXSoOk1bgeMbwWMa5pYDgPnExq3ZI9CRjdOFI1PxboUHFUmvURUpW0Xt5CNYraLpZ7086RdZWpWPokgirV8H98LsViyFjKSaPlAqPFmEI5uOIsWGvLpA2D2l3eYKKi6iXJvXjRhy0gLD/MFyklkqcVSGJJHBhwt5Qcraq1GksvoS/HWmn1SsU/F7TcIJSSUEsXZtC44M8Mtm7Ucsxq7cBrAP5u1piCXQ4zEAh+JANjoxYadWgnBALS7KlqD1cueZNi94RfbQovoaCvx8vowdLxYy0J6/XT0ijU5MxwnMtmCcrhiQlQNSdSx9WgmZtBYfMApJeqaF3DbtXLnQwoxOOWVAS6sSVAlnDUFuJv/aYExGPWKKYJ660+893p6wD9e2kLSAhRC1NpZ3JLsxIYnmRGjiUtlSWyhq8BdzFXQyyp1EDdKQAXdi6iHY1UwJqwjUvHrQ4JzIdszMQSNR4+t9ICzbQnNlKblXk4L+LacWgBWOmkhgHNHCqguX90Ar2oFTAAaJSaPVzx8vWI8V3ZdZv193nEDtOJK3AqrKxUS4yjdH7XtBKiRLT/AFcwy1SlwoGzBR+PnFe2fjSkOaEu4d25P5esGfzUMBTmbdYB19tzpqQeoqOvxgLEYuUXSQksWrTR4TYraQFRQ+8OKN4wAcakuctVa21Or8oKLm7OwxzeyCWII0f/AF6xBLwyUghKknp9NAmInpBDC/O7Mx8KxCcU2gFDXX6vEslWWppc6YhJKMzHgWt41jWA2upWZM7vC5DDKCKZmBJO6K6ViPD4rKgA8K+McTJzCtHrXV4nieT0rAYFGVICjRIZxyHKKn/ERQ72XLNcssq5bymv/hFfl7bmoP8ATnLA4Zi3q4gLH7SmTl55qsymAelhYUHMxpEE0dI4SY0pUaEAMEx0hMZGQE6Exi0xkZAaAPGJZZIjIyCOgWrEgUrjGRkByFK4x2FG0ajIDCtXGNoWR0jIyKCMNiVJqLxs4hSiPOMjIgxc4mjtEiJptwjcZAdzJ5IbjSCkzyw5xkZAFd+WaJJOKVWusZGQVGjEkqLXZ3NxVqevnGsQu9HJFzXTjpG4yAATPLP9NX5wQicQTav+vhGRkELZjg5klvaYaAa05tHUrGlV/D5xuMiqlM4xyJjVjIyAGXPPrHKlG8ZGQRpRJa1IiVLJ1EZGQwcmUohnEZNkqJFRYARkZDBz9lVxH14Rr7IriPrwjIyGDn7IriPrwjpODU9x9eEZGQwf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34822" name="AutoShape 6" descr="data:image/jpeg;base64,/9j/4AAQSkZJRgABAQAAAQABAAD/2wCEAAkGBxQSEhUUExQWFhUXGR8aGRgYGB8fGxodHBoaHBsYHBgdHCggHBwlHBgZITEhJSkrLi4uHSAzODMsNygtLisBCgoKDg0OFw8QFywcHBwsLCwsLCwsLCwsLCwsLCwsLCwsLCwsLCwsLCwsLCwsLCwsLCwsLCwsLCwsKywsLCwsLP/AABEIAKYBMAMBIgACEQEDEQH/xAAcAAACAgMBAQAAAAAAAAAAAAAEBQMGAAECBwj/xABDEAABAgQDBQUFBgYCAgEFAQABAhEAAyExBBJBBSJRYXEGE4GRoTKxwdHwFEJSU5LhBxUjYoLxM3JDoiQ0RGPC0hb/xAAXAQEBAQEAAAAAAAAAAAAAAAAAAQID/8QAIREBAQEBAAMAAgIDAAAAAAAAAAERAhIhMVFhcYEDIkH/2gAMAwEAAhEDEQA/APOl7SnD/wA0z9avnEX80nfnTP1q+cDLMaSIxrQ0bUnfnTf1q+cYdqTvzpn61fOAmjCImrgo7TnfmzP1q+cYNozfzZn61fOBQmN5YaCf5jN/NmfrV841/MJv5kz9Z+cQJEbaGiY7Qm/mL/WfnGfb5v5i/wBZ+cQZYxYhon+3zfzF/qPzjPt8z8xf6j84GEYIaChj5v5i/wBR+cb+3zfzF/rPzgUR2BDQQMbN/MX+o/OOvtkz8xf6j84hAiQIgOhjZv5i/wBR+cdJxkz8xf6j845EuOhhzwgNfbJn5i/1H5x0nGTPzF/qPzjQkHhrHUuR4W/1BGhjJn5i/wBR+cZ9smfmL/UfnG5ckmxrEi5DPVoAf7bM/Gv9R+cbGNmfjX+o/ONCUS8dCVAaVi5n41/qPzjRxC/xq/UfnE4kuPZNYkOH4inPSrDSKAftS/xq/UfnHXfqP3leZjaUBRg7Zeylz5iZUpIMxTsCQHYFRqaWBMAF3q/xK8zHKpi/xK8zFxw/8O8ao1loR/2mCv6XggfwyxeYA90kPVWYlufswFFVOX+I+cc98r8R849B25/DtOFw650zE5soolMpsyiWSHKy1TdrRVcPsMqbdWTwDW1MS1cJ++V+I+caM1X4j5xcUdiJpQF92WLAAmtSBUjSsG4n+H60ByEjlUt5w1fF58ZyvxHzieThp6/YRNX/ANUqPuEW3s/ijgsYgLACc+RYahBoFNyJCn6iPZCCP2iypXzpi9mYqSjvJkqdLQ4GZaVJqbCvSBJeIU/tHzMe0fxPk59nTeKShQ8FpB/9SY8SReGjkxgEdxtMQZljnLEwjGgOES46WmJ0EUjWIIpADgcI7lpjuVLc04PGSZRd2pX69RAchEcLRBiASa6RziJbcYAHJGgInP8AuNJEQcAR2BGRIkQG5Yg6VK5QOkteGOES7NFG5eF5QWjBcoKw8lzBv8szMXIpp1eATfZBmatat0ofhBUvBACoYCCJspQVuKK6u2UUBNQC4ej+V4nw+zlL/wCQ1H3bUq3Ly84BOZIJ3Egni1B4xz/Ly5JqfSwMWL7MEhhEa5ICVE8aAC9LQFaVh8rszm/LnGhJAev1yOtxDjDyEnUErD/t5ac46GAGoce5uWo+qwA+EkhViCbc/qkT/wAvd+XP0hrgMChswuQa8HZ6caCCzhgJZf8ADdrlr84IoeGwzkkUqx+jFi7EYQox2HPNQtxlr4dYDwsghy5BduhJbxh52USBiZFVOFsSTqQvhyAPiOcFepAx1mjkRhjSKb/FHMMLLSk0VPSD+lZHq0cysZJwycqgSrKAyUlSiEi7DT0gvt+QJCMzlHeJBbiSyTyAqYnVsWTNCVLGYlPGnlrHPr66cuNidtsJiFCUnNnNklLW4R1tjtbg0qKFzGWCxSxJB5gQLs7svJkYlCpaGUPSjQNjeyks4qcthmKs/jdxXzjLXtUe3ctE3upss5s6slNTRhyNxHqqgpJu8U7FbLRKmYZAdSjPzJBrvBBYnkKHwEX1SXvG+XPpXu0eGVOwuIlg+3KWACNcpI9WjwFEfTMyVozvHzbiJJlrUjVKin9KiPhFqII6EaSIklwGxHcsRtqRgPDzgJEUqLkli1h/uOUqVmFQfrpEqAml+VImRLYuB59YDrBIrRPI21+Txo4dybh1AVpd9ADwgzAhhY3H+3+rR0tI4HpYX5coBWBUt6Hr6UjJwoLjr6xJjxlS4ABevGnwoI5l4g5UpW1H6sf31J90AJ3RDNel78Xb6vG5eHJa/lDCXIzMARqQBdnOjdYIGGNfhAJM1/lBOHS4cxMvZRSSCaMdNYZypBYU+qQCOWjN94Q72VLypGZSeVRS94mCEilzwHGC5WEWsV3Rw1MB2mYlNc1evLjDPDyxMDqWnKahKVCvWvziTBYQhICQxo7N41L6wywuHnAADIwA068PCKgMFKKJTzar1BY0BuxiQqQR7QSrmaj6ESLwUwmyNOuj8rOPCJ8LIWlDEgl+MAk+0pCP6Sc7FSTlP3g9HbifURGibvB0uEkqtVJ3k28LHjBuKnqSs5fZA32ZyRoKs9Q8d4KdLvmP3gX+85YE+TtzgBJeR0kSiDvNSzN77eEdTVlnCD0bnxHjDFOJADgE7zXFyATR+YEZ9vQzh7saHn520gO8DJUUlaUkEfdP3h8Dz98HzlJ7skAOxofIjryiJE0UWQcttPgffEkpBLqlupmzJ4g0B6j60gEn8tcbwJ9mwpRQ0eGmzVoSuUQw30sCGLu3hfwhbiu0WHllUsrdYLEJClWNXLM/J4I2F2gws/Ey5CEkLKqEoAAKQVjV/ut4wF9qa+6O4llyiSwaMXhjyihftLZ6Z8pUtVle8VB8C0VbYe3E92ErUAqXRXhf4Rc503LQiPI+12wpqcVNXKlLVJWrMCkOxUxVavtExjqNc3Dna20lz1BUuaqSlmrMCQebOHNdaRmytopkLUla1LKyN8zAsO1LFkjpAmFws8SQEzFYdQ/sFRzBEJdvzFpQO8nd6TVyAGPhGHTXoPZxXfTlrLESqJ/7Kv6D1i0ExV+wmzzJwaCSc03+or/IDKPBIHi8WLNHSTI5W7UpmCPnbtNhzLxeISb9/MNBSq1FPoY+gWjw3+IUop2liDo6CPGUg+94tFaEbRHGWO0iIJ0iOSTpHYMSKlOKXgOsJVg7Hh8YMTJtvWoS1dYgwmEe4gxOFqQE5qtfoX6V9IAjBYXMPaJbhxs3rBksOBlunUXL1A5xLsdINAAFaBw9oMk4cIBJTarC5/DTrSArW0ZWeYEJ1U3lUktq9+YpDHEbMGUv7IDtTmwFKCh84I2Rs8zJy5h3ko3RpmL7x4VLw6RgCLgAChLC5SGtq/DlAVAbMYOkqH9pD2SC/HUaREO8llig8HZwb8emhj0X7KFAFJce/X4QNPSEnK2ZRsPnBFOkY6Wp6MWNuegTfX94NkYczLEAChZT/H4Qy2hsNOQqmMlZBymoCSz1IherYU1J/prKwA4cZWDVZbh68OMBNJlSkKyZmVbxu3B4Pl7PmOcq6aW5XpzI8BxiubKwYmYtphUlt4l3D6OerRfsPskBQUFKu979YTVuf8Cowc4GiksBqP2teDtmTy6gudKJBFAX06jRvWGHcDde2YP7h6tBeIkEMUoetQ1yAGGjOHqXioXKkq4pvw/eAsZOUDkS2Y8zQC6rRPisOqhCVyQ+YlBFSGIQUqDVqKDxgdcspClFisirachygF0zdKQwYJJu+qa2vE8kgpCmc1pxFS0KVzFFRvqATdswFgeFf3pDHZxdIYizH9+fKAPTiBuljUhPSmvlfpHRRw1rA6AkqqWIFGUHHPp+0dTMWEB1VDXSHPFim700gOcPjAJpCwcoPh4iGeL2AifKKEzVolqNTLUyuhPB4XysOF7wDZi9efxhxg0FFngPMtr4I4XGTe8llKVqUUO28HuwPOM7F7SlS9qSlKG6XQC3srUClKmHMt/k+kXbtZ2cOLQSktMFQ5NtWSCASRqeEVXshshMpc2YsgzZSijK4JRxUeD1A4V8JntrXsuH2lJSVEzZYCXCiVhh1rSCJ2PlBOczEZCHCswYji8fPHbDAKTO74gNNq40IABD9G9YT/bVmUJRUcgVmCXo5HCLrL6JXtOTPB7qYlZTcA1AJIBbg6SH5GICY8M7LbZOFxMuY5yeysf/AI1Hepqz5m4gR7AjHpUApJBSoOCLEHWAl7V4RsHOVQjulkf2nKWP7x5dsbs+qY02epWSuUakscp6Zmj07bG0wZK0XBSQ3whcrASgxCapernWkSzVlJ9gdqEYVRQtc2ZJdW7kdSDmNUnN7IZsvNwbg2/A9rMFMS4mBNWaZuqs7twrfkeEU/Ey5YKh3VuGu6A9+EIMUtF0pUHd+QqOPhAepYjtRgk//cSR0mBXol3jyT+IO0JOIxmeQsLQZaQVMRvAqBFQNAIT41Q+UCJJJ8vgB1gBM8Tyj9fV4iEowUgDiAWbnEVtKBV3pEuGDnVhr9CI0BRFWHWjwds6Qr8SWHAuf2ETVxPgEJZwX4ZqWu/rBkhZFAUv+IqDWNq10FeESIkEAMSXNvAlnvcNBmzyQRmBQG+8eLF68HL9RyjTNonZSFhISlMtg2o1ZyBmo29EeOmTJcoulLsFOM1WFKvXeIboYaGQrICkJIKFFRNknK4FNLwHi8OMRiJMrRRCiQLoSMqag1c5jS7jkAQ37OyFyJQ73uwlsxIIdySSSBdg1GpDXESM+HUtOUlbKD2qQEvXgz+MHLnJlFKSyiX3QHUpRtTQM9zwhRi8Q7IbMuuWTLSCwNB3ima2lqRRXthS8UZ81OZJly3BWCAly5Cg55kuHgiXtSRmbMXdxkDqUQbZjo9WKRG8Vg0AviJhVNLNIksS1d1RH1esQ9ncAMNjCZ8ruROH9J94Czp5EtGZMzHS9Trb19MZYmziAmUEPZcxyrWz2sfKCVdnXZU6YpbfdFEtrT18IsSNmpcqe7WJFiSKvxL0jWM2YVy1pEwl0lnp0BIDxpzVPEbbwmHCglGZnDJSzkEghze2jwqR27muMkmWlGgJUS3MhmsdIiGyFTAUmSrOCSN1+TjjZoL2b2MnqP8Ax5Uu7qAHgxr6QFm2R2hlz5e+MpNCE1FSWIJAsz8ocjaYCRRa3KahNUuSApYFk0NRpEGzNjIw0ojKlaneoFzZPOsEfapamCe7yqoooSQSkEpKQSAPbp/kOLmjnuzNVnPsj2Rx4q+UKsfh8uYiha5taHsgIzLUkEKoFJ0o4pwN/qsDY3Dkg5eFHiClT15XKzZKQeuYilNTHMqTJCWUtKXBzbwBq7+p824RZcNhwQ7B+bH6rHl38SpZGPUb5kII6MU0/T74guSJmFATmmy6MzzEvuj/ALP6R2gyS6pYKiN4ZQbJDEilfa0u8U3YGyZSVBU5wA10llG7OzNbzPCPQMRtaVhUhCgCtSQXJypSDq7EsOQiauFuB7T4dUxKO831qCQClTOosKlNKmLWZSk3IPR48o7ZYTu8QifLqhZzOm2dKt5NgxdqcXj15RKzTWLpgWXtNp0kKS6e8ANbO6X9bdY842uhEjbExCd5ExdR7NZgzZT/AJGvWLd2hwhWFbxCZe8cpYrIrlfgwIPWKD/ESaFY9c1BpMTLmJIoaoHDUFJ8oC7dpdnidg5gy7yRmQ1d4aeIceMeZ4fZDpClzZaAUhQcgmoJANQEkszEvfSsehSttFezxNLqISQQA5cULjhxPCPLZpckgM5sLeEKGaJOFSAVTZizRwhOUPrVVw9jqBo9HfZbtSiQlMlaN38ZNEklzul2B1L82DmKeImxWGVLLKFwFA6KSbKB1BgPTMdtRS1BNAkqTbqBfg0NZuPD0KcrVe/UeXrHmXZ/aCu8lSiXGdOXlvCnSPRMbkDsEgj+083Yt1ioEm4okEFQNNG9eF/QQixOJSsMkprdWg4/NoYT0DeSGrejZBoOdON3hSjDKS+8GFPcXbxiBJjk1L366ddeUBpHkfr6fjDLGpvUfX0IA4elGu3yEFCJd3ekEYSWkmlxGSkUg7B4cJsIihsYsOwbnSt7PBOw0KckJzC3n6c4I/lqakgkkn4lqQzwSzlyplmlGAbjViLfWsTGt9ek0rMQkZHe9mDJfjUvpBuFmzFy/wD48pAXY5qACh8b9I4HekbqCgmjkOzVtT36+ZGysacxlyWUsJAL1SCDqARXk/GtI0xPyIxG0DIGWYEImKRVvZUSAKpc0fNzYQL2YngZ5q1hAyhKDUqypoAmjmutBxMF9p9hd5IMwkKmpYlQsAzEdLHw8YTbD2acUvuUz0CWhOYsCHajWLnmYm5crd53nZPn07nbe3VCWkygQbb06Zdg7MkdKcIe7J7Nz50tq4WUbhNZq+alaGG3ZTszKlJzJyqCgCFguo3ckt0pFl7xSPa3kfiFx1HDmI05q7s/s7KlFXcbqkZgVEEkksd5xVt7zgPtJsQz5bKWxScyVMzHT1i34q2YGjX5cfCFOMmJKcpJD0qGPI1FLxQn7MbT72XkmUnS91Y4tZXMGG6lRQu3uzJktSJkgjfIlqGpLEgvSwB+jBHZ7a0rEkSalaUe071DAlmvq0Y8veV08P8AXyl/n9LnLlPUGo+in4f6iLa2PCBmKwhPFTJHshnUaPn3W5eYkjAS0sgB3BNbUapA5mg68IV9rNn5USlKUtSA4V+HNTKrIAztmSP+0acz7B4sTUEJIUVEhJSQpmZlZ00pfkRzEHStioSXNSwfcQkKYuHypBICiSzwo7HylKUqYQEuAGAsOHDSLQg1bQCKA5OFQh8oZ71POFU2VVT5jTTpb4xYSmFuKlsq1w3xHxgK9h0ZSU1vRxpFO/iNs0KXIxDFkqEtf/V8yT0fMPERdcakhfJngDHS+8lrlk+2lSejhn8IlITSOz0koUsVcHgaFje+lHtWGWzsLJnS5Ocg/wBMChqyTYtVqDyhHsozMOtcpe8Euz0BGh6GD9iTFpITLkykCrllEs/4mAe1Iw0Z7bmIM7CykIJyzM26KJoaq4C9Tq0WAq7tD/eIpyHGFWFkoClT10y3Y3J+7z+uEKdpbUXMdyw4D3RYgPtNtgJlzEpqSkvwtbyjzjHTs8uSo3SkyieSTmT6TPSH+3JpYjjSItn9klKkqmTpyJaAApKUsuYulkozJDtxV4RRB2b2qUy5kjRVRx4EP5QlnpKllwRfpyi0SNnSU5DITOURVcybIUDQHdTlzBIc2qTqdICx+CW7CWttN0+doCvTkMYbYBQxEkyFf8kt1SVcrql9DcftHe08E2HlqynOFEHi2ha96eAhVJlTEKC0oW6S4OU/K0Qd7F/+olcQtPoRHp+1ZIU5FgKkiwvlDGpDmKJLkviZM1IIzrBKWqDr9fOLpiimWCEqmZc5G8AX3spy6nepxL84sCydLGlRx04a+EQzgAhRBCahyaglg1G4MASWjeKVLzjea1XIBd2Y62NWbzgPGYtBLJcvrU6i79SfpoIWYhCVVCtfphACx9PDLEqzDMGNKMKftC8mtRf4QVtCbwwkHKAS7H059IBkJBpWHEhIIqPQwEkhKlBBDVVW9q2g5GDSkZlrItrUs2gHEVgKYoS1ZknqggsGSahhR7M1TXSGeBlFQ7xWVSrhJIypHChr4U98BLOWuYjMQUS9LOfPT0bjA3aDFIkBCEghT5gUGh03nqXcj/cWF05CVEOoMwLuToALmtoUdo+7WpCFJPeiiJaGK6lznNQKAMNK1Ok63PTXFku0km7SmrmboIQwJTn3soZJAUw91jyi19gsB9nn/wBRJT3uYy0puA1lqHJvWA8D2FUuUsqUyyHSgG3Um8WPsD2heWcPPJ7yXYM5WBoOJFYc84v+Tvy/pcNl41KZcsLT3Z7sFhUCwannaJkT5UyYhsxIsRYkB/n6xynBLAzJIzBIASWIopSmP/qPCO5WCnJ/8iDWm6BThRMbckuKlhAURY0IGj/eA0hbNwW8ouwO87e0aFnJNDlTQNaJ8XjDIdU5QKTQpFfIZXaAl4g5CssZLuC9Qz8dOekBTu3GLUEiWKLUQ3POUpBS5/AF87wlk4r+WTSVJS0xL19olNCAoGg1q94Y7dWmfi5QTUA5gocJaHLf5KUPAxB24nCZhkkpDpU9R/aSk8QkgvGb+m+bJfc1cNkYwTk96HZQDdGr6kjwhn3YnKyKqlNxoToPC/lFQ2BtKYnDpHdELYZUsWckkkVfKzGsWfZ8vKQSqrEK4Eu5V106RWTTOZbhMtwAGbUl6eADxJLnqzezQqIfk1DCfa+0JoT/AEiE/wBzOo9AaDxfwhHgsSUb2aYpXNZJepPWpgLmrErAfJoC1dSxFtBWB9oL9/7xMjGJyAqUA41IhdipwIJSoHWhfrblFFd7QY5QEopLZiQWFNNfrWBcKhUy1eJjnbYzmVLSQTmNKcLn1htjcdKwGGK1kO26nVamsPidBGRR+2GMKcSlMsnPLSyzpWoTzpU9RDjs9tCbMYTFhKWrlDE+Jt5RWtkY6VOUozMxnLUVEtRRaoT0a0WA5jIdKClYO7a3OM1od21woVKzBSpaZdUlBIIYOTS/QxUcB2oSUgTUqJFylnPUFos+0cGuZhlGaskhJLCg6cSIoEzAVKoLIezdvYa4lrfQkD/+ouGyMTmw0o1YpHtX+mjy44UeMeh4HHheFB1QjKrqlNYsSx12cxE6YuZPVNWmUpTIl5mSlKd0Kbiq8PDthQXoW5Ufn+9ISzsWjCy5QVYoDDgwuYm2Z2mwalb0wDqG9Y5b06SRapuP71Afu+IqLguLPwiDEbaSSwSSbUDjlSN4fbOFMsrS3dj7wtzPQRW9t9tcKjdk7yv7f2FY1OulvHJltbFBaSEguW+6XFbwn2hLDqORIUVAgn/sS4c+PV+MI0dpp2cKUkhH4SKl+t25NDza01OJwSVjRlilmVWnJzGp1WPCK/icAWDIQ4LkAuGYlxwLk8oXTsOg2okaNzsRF1wMpCpe8lKmJDkBzW/GOv8A/O4dZfIQbOlSh6O3pGmHm2JSw5fVvWACrlrBu0EpTNmIS+VK1JS9TlCiAX1LQEweANw8xKbl/fDGQZixujKOJv4D66wtkoFLD9ucMcFOS+8oAF3B1o1BxgHOBwhyqykAkNnNfImwofqsGd8sZkSyE92oOtTZcrGjkvTheFU7aoALqYH/AMYYlR0ciwsONqi0bTgFzcqp5CEAbspJADMTwINUgNxMEE4SZiMRmEkIaoVPWBUaBOgHQDjDjZuwFYdilKFLJAUs1UHupzoOENtkp/pgAAJDNpSnL/d4PQtj8f3iiHBYdaCta8oSioCSqzUHW1OfSKtt/ALw01OKlkgkua0CtZb6ginURYcZtKgLMh0KAcFxVY8WQenSsF7Swn2zClCSlJUKO/JSSORb15QAWzNvTJpE1M1TEUBIZJDbpHn1EehypuZCVVGZIPmHjwjZGeROKCvKlSsqzTcU960YgX5x6ztbBTFSSqXNLiUwDe0pObmw9ojy4QhYr21NoBc2Y4JSSw/xJA6WfxhrshGfDqSsPLKyA5ahoWPA198ecSVzFFMtGdaioBg7g5i9Wa3EtTlFr7Z7YVhMOiWmWrKwClagMQCGcB1cyel4luTWuefK4peDxc2fiJk5KlOkGvHMSolm82grtVtFRkyitsxAcJ5gUKfum8c9ksLMKVLSCe8UoqAJZKbDcTUF7aNBXahEpJkIlvRbKLVopJ05JNBBDVMycmQgSUELLJzKDskukMB90EpPQGJ5GPxWRQMsvlzMlBoc7BFjXKM3j4x3M2rLl1lupyHTVKQ5AzuRuipJYesM9k49JSCp0k1JILE2ooi3B2o0VAwViCFZpU1bZ2uAQCMtk0JDi8aw9StSMKJmVSk1zrOZOTUuPvEW0ewMWuVRL8bc4IQXgFmznUF55KZZCiEsLpa/vgTHSZavupL6sPfqLQ2xKqFj15UPxEV6dL0BICbF2a1KX6RRX9oYgykHIEpKSSKPUPUxSNrzFTVFUxZWprnQcALJHIR6Fi5TkIFy+aoq4INDxJAvZ4o20scrBzVoQ2alSn7rhQHI0DtwvGOm+cJ8NiO6Whf4VOBx+maPVtmKROQJksbqgDW9dOukeWS9pzHcBKf+qW+mc+cej9gMYqYlaVL3nz9RbTgX/VEKJ2jLIRMBcZpam/Sf2jzCbPWdWHCPSO0aylU0KVaWtuhSSIoGD2fMnFpUtawAA4FP1WgQEnFEaReuzGH/APiBw2fMS/Nw/k0LMB2LWtQ71QQnUCqvUMPWLVJwyZaAhPspDB+A5xZEtVHbO1Zq58yRKSh39tQ9kCjVDCmrRV8VsafvLKXCSxI99mbSPRMRs8S55mhIZQZRNz0HhEuKWlSUIKQhJVrwFSo9AIxvvG/ERWTsoooFd142jzLYeyDMWcyigBJOYBy7Uo9idY9F7VbUwaJLJmFSyGvalRFD2JiCqamWk0U+U69InuNWSucbInICSpYWfwh/jTXQRcuxCJhlKlTBurJHQqFY1NwrFpntaH/cNdiFISDYpUD10iS6eOBNnTFIUqUtDEFTEWOXIC/AuunFjzh5h1tXhXyiuYiesbUnofcVKRMTyyjL6qWv04Q6xmJKJE1Wolq88paO0+OXU9vKZy3uQ9z41+MCE++CVpd+Vxw0iDMIINw6RT3PxiDFyFS15w7Go5O7/GNyZnl9eVhBcrEVylJI/enxgan2FPkpIJqoVzFQBu4oWsBz9ItUvasspZK0pJZs1Az71CLM/wC0VaVJlLoZfj5j3x3J2YlSMyFKl1qlfKlYIvEvEKyoEurODUVDOguTqGt58Z5eKnqSGQkF6gl246/XrFFl4ifLVu76QMrS6dDqOVYNR2oWGEx0VqGym18zEaCwEXRdcBMlrCivKlnCmUAnPQrcCnIa34wxk4yVk7tHsqKQcgLMFJBdQs4dL84pmztoyHZkgKOcEsd77wJS44GrXPCBsF2smmauWSyKgqDHjlyqHEtEtanOy38N9rcEpUxC5Q7tMwiXNuWUbkuSSQGcWBasXTsniCM+EnKJmygMhUXCkUAUBY0iv7CkqmzCqekolj/jlmwsznUs/mLwR2nUEBE/DhXeSSK6FJLZH18HhJJ7L1bJLfi/zShIKmCeJAryFKk8BFG/iHiM8vIpLOAwcZipSsqMzaf8hblDXZO3Zc9AmlaXb2XDIpUMdecVmfjk4nHSxmGQLMypDbv9NA8cpV/lFZQ4GTiNmzXH9SUwca1DnixZN+UKxtT7XjJKShwJgcEAhsyj/wDtHo0jEImPMKfaLpzCoCdx2Pj4GK7itgJl4j7TKSwBBUgswZW8QDYkDnrahiWNTrJZn1a5+EDFqdICwYZSkGz5gep3gOQPHQiJsPNKUsq9HHgBpxIJbn4QmxU9WcK3qVPtalWZiAwFE/FqmNMrAykpdAe7o01qk6H06QZg8WFJKgb2e40IPjCvZ+IPdgqewPXdD+DveIp5UFhUo5cxdQ0NGelX+QgGomBRVTQAnjrbk8RT1pKcxDAX8A7geYaF0rFZVqUpKgFap3gKqL0D3Iv6ViYTUrLpqkcNToPAF66tALzIJqzFRBJ0QxcC9m3W/ueJMVs2VMI72VLWQ3tAWLNzvHf26WCAFhrHetRifQe+JFKGZ9Xu16t9CIE6+zuEVXuZfhb0pGpWx5KVHu5eRQF0KUk1uHSRR+doeboDt1AtcinGFo3jlBZIuq2lQDxcAE6ctAXYjZMlefMl2SQVkkqdQZgpTlw4rpprDvDyESQlL7oDJUBewY/3E66wKVpQZaUkDe4UYJVTzbyjeJXUpIJ8KeMAUZmY0sCw86+sCYhLA+MQy8aJYCFIW6QOBzOLgvU8esSYx1pOUkFXslnr0EAQuRLO8qugHhFJ7bJXPmZJNEoDKbUqYt4ADziybRXlQNKtUt74q0/HZV5EIzKuSDSr61jlfrtvotwXY4qyGYsjMDui/nEmD7NhBO8QseyQfZOhhgvtAU0WvDS1AMkgTJik+FEk9YFm45aqoniZVy0oJ62MWpMWBOLMyUBMDLTet+Y5RmEm7xSSbv8AGFmysf3mZRQXatR7gOVuUdYfH1BCas1T9aRifW92GU0oVjUn75w/HRMxYKeb5gf8YI7SzMuEmc8qfNQf/wBQY1g15mmZU5iGCmrldwH4atzgPtzimkS0qaqyfJJB0/vEdZ8certUGaRVoHTeJpqg2kQgRUaTOguVO4ephSJlYlRNgHInl3zdWHGCcFNH3gHc399YRpmvprE/fVvWAs6MYKjjRvfGfagQy2ID31HHyv8AvFc+2c/qsTSMVmPSAcfy2UrLkPdk/fchuH1zjeCwWRQmmaFEGoOjUqeIgKTtGzivD4CJkYmpJ6gCw59ecBapWOEx843Xok6lhVXy8+U0zGhlJUCUGutHqxarO/JqRU0Y2/UxJ/MecEc7cm/Z1lcr2JlaGgNX97wX2ZmDu5s1YGZTJT0AakL52ISXSoOk1bgeMbwWMa5pYDgPnExq3ZI9CRjdOFI1PxboUHFUmvURUpW0Xt5CNYraLpZ7086RdZWpWPokgirV8H98LsViyFjKSaPlAqPFmEI5uOIsWGvLpA2D2l3eYKKi6iXJvXjRhy0gLD/MFyklkqcVSGJJHBhwt5Qcraq1GksvoS/HWmn1SsU/F7TcIJSSUEsXZtC44M8Mtm7Ucsxq7cBrAP5u1piCXQ4zEAh+JANjoxYadWgnBALS7KlqD1cueZNi94RfbQovoaCvx8vowdLxYy0J6/XT0ijU5MxwnMtmCcrhiQlQNSdSx9WgmZtBYfMApJeqaF3DbtXLnQwoxOOWVAS6sSVAlnDUFuJv/aYExGPWKKYJ660+893p6wD9e2kLSAhRC1NpZ3JLsxIYnmRGjiUtlSWyhq8BdzFXQyyp1EDdKQAXdi6iHY1UwJqwjUvHrQ4JzIdszMQSNR4+t9ICzbQnNlKblXk4L+LacWgBWOmkhgHNHCqguX90Ar2oFTAAaJSaPVzx8vWI8V3ZdZv193nEDtOJK3AqrKxUS4yjdH7XtBKiRLT/AFcwy1SlwoGzBR+PnFe2fjSkOaEu4d25P5esGfzUMBTmbdYB19tzpqQeoqOvxgLEYuUXSQksWrTR4TYraQFRQ+8OKN4wAcakuctVa21Or8oKLm7OwxzeyCWII0f/AF6xBLwyUghKknp9NAmInpBDC/O7Mx8KxCcU2gFDXX6vEslWWppc6YhJKMzHgWt41jWA2upWZM7vC5DDKCKZmBJO6K6ViPD4rKgA8K+McTJzCtHrXV4nieT0rAYFGVICjRIZxyHKKn/ERQ72XLNcssq5bymv/hFfl7bmoP8ATnLA4Zi3q4gLH7SmTl55qsymAelhYUHMxpEE0dI4SY0pUaEAMEx0hMZGQE6Exi0xkZAaAPGJZZIjIyCOgWrEgUrjGRkByFK4x2FG0ajIDCtXGNoWR0jIyKCMNiVJqLxs4hSiPOMjIgxc4mjtEiJptwjcZAdzJ5IbjSCkzyw5xkZAFd+WaJJOKVWusZGQVGjEkqLXZ3NxVqevnGsQu9HJFzXTjpG4yAATPLP9NX5wQicQTav+vhGRkELZjg5klvaYaAa05tHUrGlV/D5xuMiqlM4xyJjVjIyAGXPPrHKlG8ZGQRpRJa1IiVLJ1EZGQwcmUohnEZNkqJFRYARkZDBz9lVxH14Rr7IriPrwjIyGDn7IriPrwjpODU9x9eEZGQwf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34824" name="AutoShape 8" descr="data:image/jpeg;base64,/9j/4AAQSkZJRgABAQAAAQABAAD/2wCEAAkGBxQSEhUUExQWFhUXGR8aGRgYGB8fGxodHBoaHBsYHBgdHCggHBwlHBgZITEhJSkrLi4uHSAzODMsNygtLisBCgoKDg0OFw8QFywcHBwsLCwsLCwsLCwsLCwsLCwsLCwsLCwsLCwsLCwsLCwsLCwsLCwsLCwsLCwsKywsLCwsLP/AABEIAKYBMAMBIgACEQEDEQH/xAAcAAACAgMBAQAAAAAAAAAAAAAEBQMGAAECBwj/xABDEAABAgQDBQUFBgYCAgEFAQABAhEAAyExBBJBBSJRYXEGE4GRoTKxwdHwFEJSU5LhBxUjYoLxM3JDoiQ0RGPC0hb/xAAXAQEBAQEAAAAAAAAAAAAAAAAAAQID/8QAIREBAQEBAAMAAgIDAAAAAAAAAAERAhIhMVFhcYEDIkH/2gAMAwEAAhEDEQA/APOl7SnD/wA0z9avnEX80nfnTP1q+cDLMaSIxrQ0bUnfnTf1q+cYdqTvzpn61fOAmjCImrgo7TnfmzP1q+cYNozfzZn61fOBQmN5YaCf5jN/NmfrV841/MJv5kz9Z+cQJEbaGiY7Qm/mL/WfnGfb5v5i/wBZ+cQZYxYhon+3zfzF/qPzjPt8z8xf6j84GEYIaChj5v5i/wBR+cb+3zfzF/rPzgUR2BDQQMbN/MX+o/OOvtkz8xf6j84hAiQIgOhjZv5i/wBR+cdJxkz8xf6j845EuOhhzwgNfbJn5i/1H5x0nGTPzF/qPzjQkHhrHUuR4W/1BGhjJn5i/wBR+cZ9smfmL/UfnG5ckmxrEi5DPVoAf7bM/Gv9R+cbGNmfjX+o/ONCUS8dCVAaVi5n41/qPzjRxC/xq/UfnE4kuPZNYkOH4inPSrDSKAftS/xq/UfnHXfqP3leZjaUBRg7Zeylz5iZUpIMxTsCQHYFRqaWBMAF3q/xK8zHKpi/xK8zFxw/8O8ao1loR/2mCv6XggfwyxeYA90kPVWYlufswFFVOX+I+cc98r8R849B25/DtOFw650zE5soolMpsyiWSHKy1TdrRVcPsMqbdWTwDW1MS1cJ++V+I+caM1X4j5xcUdiJpQF92WLAAmtSBUjSsG4n+H60ByEjlUt5w1fF58ZyvxHzieThp6/YRNX/ANUqPuEW3s/ijgsYgLACc+RYahBoFNyJCn6iPZCCP2iypXzpi9mYqSjvJkqdLQ4GZaVJqbCvSBJeIU/tHzMe0fxPk59nTeKShQ8FpB/9SY8SReGjkxgEdxtMQZljnLEwjGgOES46WmJ0EUjWIIpADgcI7lpjuVLc04PGSZRd2pX69RAchEcLRBiASa6RziJbcYAHJGgInP8AuNJEQcAR2BGRIkQG5Yg6VK5QOkteGOES7NFG5eF5QWjBcoKw8lzBv8szMXIpp1eATfZBmatat0ofhBUvBACoYCCJspQVuKK6u2UUBNQC4ej+V4nw+zlL/wCQ1H3bUq3Ly84BOZIJ3Egni1B4xz/Ly5JqfSwMWL7MEhhEa5ICVE8aAC9LQFaVh8rszm/LnGhJAev1yOtxDjDyEnUErD/t5ac46GAGoce5uWo+qwA+EkhViCbc/qkT/wAvd+XP0hrgMChswuQa8HZ6caCCzhgJZf8ADdrlr84IoeGwzkkUqx+jFi7EYQox2HPNQtxlr4dYDwsghy5BduhJbxh52USBiZFVOFsSTqQvhyAPiOcFepAx1mjkRhjSKb/FHMMLLSk0VPSD+lZHq0cysZJwycqgSrKAyUlSiEi7DT0gvt+QJCMzlHeJBbiSyTyAqYnVsWTNCVLGYlPGnlrHPr66cuNidtsJiFCUnNnNklLW4R1tjtbg0qKFzGWCxSxJB5gQLs7svJkYlCpaGUPSjQNjeyks4qcthmKs/jdxXzjLXtUe3ctE3upss5s6slNTRhyNxHqqgpJu8U7FbLRKmYZAdSjPzJBrvBBYnkKHwEX1SXvG+XPpXu0eGVOwuIlg+3KWACNcpI9WjwFEfTMyVozvHzbiJJlrUjVKin9KiPhFqII6EaSIklwGxHcsRtqRgPDzgJEUqLkli1h/uOUqVmFQfrpEqAml+VImRLYuB59YDrBIrRPI21+Txo4dybh1AVpd9ADwgzAhhY3H+3+rR0tI4HpYX5coBWBUt6Hr6UjJwoLjr6xJjxlS4ABevGnwoI5l4g5UpW1H6sf31J90AJ3RDNel78Xb6vG5eHJa/lDCXIzMARqQBdnOjdYIGGNfhAJM1/lBOHS4cxMvZRSSCaMdNYZypBYU+qQCOWjN94Q72VLypGZSeVRS94mCEilzwHGC5WEWsV3Rw1MB2mYlNc1evLjDPDyxMDqWnKahKVCvWvziTBYQhICQxo7N41L6wywuHnAADIwA068PCKgMFKKJTzar1BY0BuxiQqQR7QSrmaj6ESLwUwmyNOuj8rOPCJ8LIWlDEgl+MAk+0pCP6Sc7FSTlP3g9HbifURGibvB0uEkqtVJ3k28LHjBuKnqSs5fZA32ZyRoKs9Q8d4KdLvmP3gX+85YE+TtzgBJeR0kSiDvNSzN77eEdTVlnCD0bnxHjDFOJADgE7zXFyATR+YEZ9vQzh7saHn520gO8DJUUlaUkEfdP3h8Dz98HzlJ7skAOxofIjryiJE0UWQcttPgffEkpBLqlupmzJ4g0B6j60gEn8tcbwJ9mwpRQ0eGmzVoSuUQw30sCGLu3hfwhbiu0WHllUsrdYLEJClWNXLM/J4I2F2gws/Ey5CEkLKqEoAAKQVjV/ut4wF9qa+6O4llyiSwaMXhjyihftLZ6Z8pUtVle8VB8C0VbYe3E92ErUAqXRXhf4Rc503LQiPI+12wpqcVNXKlLVJWrMCkOxUxVavtExjqNc3Dna20lz1BUuaqSlmrMCQebOHNdaRmytopkLUla1LKyN8zAsO1LFkjpAmFws8SQEzFYdQ/sFRzBEJdvzFpQO8nd6TVyAGPhGHTXoPZxXfTlrLESqJ/7Kv6D1i0ExV+wmzzJwaCSc03+or/IDKPBIHi8WLNHSTI5W7UpmCPnbtNhzLxeISb9/MNBSq1FPoY+gWjw3+IUop2liDo6CPGUg+94tFaEbRHGWO0iIJ0iOSTpHYMSKlOKXgOsJVg7Hh8YMTJtvWoS1dYgwmEe4gxOFqQE5qtfoX6V9IAjBYXMPaJbhxs3rBksOBlunUXL1A5xLsdINAAFaBw9oMk4cIBJTarC5/DTrSArW0ZWeYEJ1U3lUktq9+YpDHEbMGUv7IDtTmwFKCh84I2Rs8zJy5h3ko3RpmL7x4VLw6RgCLgAChLC5SGtq/DlAVAbMYOkqH9pD2SC/HUaREO8llig8HZwb8emhj0X7KFAFJce/X4QNPSEnK2ZRsPnBFOkY6Wp6MWNuegTfX94NkYczLEAChZT/H4Qy2hsNOQqmMlZBymoCSz1IherYU1J/prKwA4cZWDVZbh68OMBNJlSkKyZmVbxu3B4Pl7PmOcq6aW5XpzI8BxiubKwYmYtphUlt4l3D6OerRfsPskBQUFKu979YTVuf8Cowc4GiksBqP2teDtmTy6gudKJBFAX06jRvWGHcDde2YP7h6tBeIkEMUoetQ1yAGGjOHqXioXKkq4pvw/eAsZOUDkS2Y8zQC6rRPisOqhCVyQ+YlBFSGIQUqDVqKDxgdcspClFisirachygF0zdKQwYJJu+qa2vE8kgpCmc1pxFS0KVzFFRvqATdswFgeFf3pDHZxdIYizH9+fKAPTiBuljUhPSmvlfpHRRw1rA6AkqqWIFGUHHPp+0dTMWEB1VDXSHPFim700gOcPjAJpCwcoPh4iGeL2AifKKEzVolqNTLUyuhPB4XysOF7wDZi9efxhxg0FFngPMtr4I4XGTe8llKVqUUO28HuwPOM7F7SlS9qSlKG6XQC3srUClKmHMt/k+kXbtZ2cOLQSktMFQ5NtWSCASRqeEVXshshMpc2YsgzZSijK4JRxUeD1A4V8JntrXsuH2lJSVEzZYCXCiVhh1rSCJ2PlBOczEZCHCswYji8fPHbDAKTO74gNNq40IABD9G9YT/bVmUJRUcgVmCXo5HCLrL6JXtOTPB7qYlZTcA1AJIBbg6SH5GICY8M7LbZOFxMuY5yeysf/AI1Hepqz5m4gR7AjHpUApJBSoOCLEHWAl7V4RsHOVQjulkf2nKWP7x5dsbs+qY02epWSuUakscp6Zmj07bG0wZK0XBSQ3whcrASgxCapernWkSzVlJ9gdqEYVRQtc2ZJdW7kdSDmNUnN7IZsvNwbg2/A9rMFMS4mBNWaZuqs7twrfkeEU/Ey5YKh3VuGu6A9+EIMUtF0pUHd+QqOPhAepYjtRgk//cSR0mBXol3jyT+IO0JOIxmeQsLQZaQVMRvAqBFQNAIT41Q+UCJJJ8vgB1gBM8Tyj9fV4iEowUgDiAWbnEVtKBV3pEuGDnVhr9CI0BRFWHWjwds6Qr8SWHAuf2ETVxPgEJZwX4ZqWu/rBkhZFAUv+IqDWNq10FeESIkEAMSXNvAlnvcNBmzyQRmBQG+8eLF68HL9RyjTNonZSFhISlMtg2o1ZyBmo29EeOmTJcoulLsFOM1WFKvXeIboYaGQrICkJIKFFRNknK4FNLwHi8OMRiJMrRRCiQLoSMqag1c5jS7jkAQ37OyFyJQ73uwlsxIIdySSSBdg1GpDXESM+HUtOUlbKD2qQEvXgz+MHLnJlFKSyiX3QHUpRtTQM9zwhRi8Q7IbMuuWTLSCwNB3ima2lqRRXthS8UZ81OZJly3BWCAly5Cg55kuHgiXtSRmbMXdxkDqUQbZjo9WKRG8Vg0AviJhVNLNIksS1d1RH1esQ9ncAMNjCZ8ruROH9J94Czp5EtGZMzHS9Trb19MZYmziAmUEPZcxyrWz2sfKCVdnXZU6YpbfdFEtrT18IsSNmpcqe7WJFiSKvxL0jWM2YVy1pEwl0lnp0BIDxpzVPEbbwmHCglGZnDJSzkEghze2jwqR27muMkmWlGgJUS3MhmsdIiGyFTAUmSrOCSN1+TjjZoL2b2MnqP8Ax5Uu7qAHgxr6QFm2R2hlz5e+MpNCE1FSWIJAsz8ocjaYCRRa3KahNUuSApYFk0NRpEGzNjIw0ojKlaneoFzZPOsEfapamCe7yqoooSQSkEpKQSAPbp/kOLmjnuzNVnPsj2Rx4q+UKsfh8uYiha5taHsgIzLUkEKoFJ0o4pwN/qsDY3Dkg5eFHiClT15XKzZKQeuYilNTHMqTJCWUtKXBzbwBq7+p824RZcNhwQ7B+bH6rHl38SpZGPUb5kII6MU0/T74guSJmFATmmy6MzzEvuj/ALP6R2gyS6pYKiN4ZQbJDEilfa0u8U3YGyZSVBU5wA10llG7OzNbzPCPQMRtaVhUhCgCtSQXJypSDq7EsOQiauFuB7T4dUxKO831qCQClTOosKlNKmLWZSk3IPR48o7ZYTu8QifLqhZzOm2dKt5NgxdqcXj15RKzTWLpgWXtNp0kKS6e8ANbO6X9bdY842uhEjbExCd5ExdR7NZgzZT/AJGvWLd2hwhWFbxCZe8cpYrIrlfgwIPWKD/ESaFY9c1BpMTLmJIoaoHDUFJ8oC7dpdnidg5gy7yRmQ1d4aeIceMeZ4fZDpClzZaAUhQcgmoJANQEkszEvfSsehSttFezxNLqISQQA5cULjhxPCPLZpckgM5sLeEKGaJOFSAVTZizRwhOUPrVVw9jqBo9HfZbtSiQlMlaN38ZNEklzul2B1L82DmKeImxWGVLLKFwFA6KSbKB1BgPTMdtRS1BNAkqTbqBfg0NZuPD0KcrVe/UeXrHmXZ/aCu8lSiXGdOXlvCnSPRMbkDsEgj+083Yt1ioEm4okEFQNNG9eF/QQixOJSsMkprdWg4/NoYT0DeSGrejZBoOdON3hSjDKS+8GFPcXbxiBJjk1L366ddeUBpHkfr6fjDLGpvUfX0IA4elGu3yEFCJd3ekEYSWkmlxGSkUg7B4cJsIihsYsOwbnSt7PBOw0KckJzC3n6c4I/lqakgkkn4lqQzwSzlyplmlGAbjViLfWsTGt9ek0rMQkZHe9mDJfjUvpBuFmzFy/wD48pAXY5qACh8b9I4HekbqCgmjkOzVtT36+ZGysacxlyWUsJAL1SCDqARXk/GtI0xPyIxG0DIGWYEImKRVvZUSAKpc0fNzYQL2YngZ5q1hAyhKDUqypoAmjmutBxMF9p9hd5IMwkKmpYlQsAzEdLHw8YTbD2acUvuUz0CWhOYsCHajWLnmYm5crd53nZPn07nbe3VCWkygQbb06Zdg7MkdKcIe7J7Nz50tq4WUbhNZq+alaGG3ZTszKlJzJyqCgCFguo3ckt0pFl7xSPa3kfiFx1HDmI05q7s/s7KlFXcbqkZgVEEkksd5xVt7zgPtJsQz5bKWxScyVMzHT1i34q2YGjX5cfCFOMmJKcpJD0qGPI1FLxQn7MbT72XkmUnS91Y4tZXMGG6lRQu3uzJktSJkgjfIlqGpLEgvSwB+jBHZ7a0rEkSalaUe071DAlmvq0Y8veV08P8AXyl/n9LnLlPUGo+in4f6iLa2PCBmKwhPFTJHshnUaPn3W5eYkjAS0sgB3BNbUapA5mg68IV9rNn5USlKUtSA4V+HNTKrIAztmSP+0acz7B4sTUEJIUVEhJSQpmZlZ00pfkRzEHStioSXNSwfcQkKYuHypBICiSzwo7HylKUqYQEuAGAsOHDSLQg1bQCKA5OFQh8oZ71POFU2VVT5jTTpb4xYSmFuKlsq1w3xHxgK9h0ZSU1vRxpFO/iNs0KXIxDFkqEtf/V8yT0fMPERdcakhfJngDHS+8lrlk+2lSejhn8IlITSOz0koUsVcHgaFje+lHtWGWzsLJnS5Ocg/wBMChqyTYtVqDyhHsozMOtcpe8Euz0BGh6GD9iTFpITLkykCrllEs/4mAe1Iw0Z7bmIM7CykIJyzM26KJoaq4C9Tq0WAq7tD/eIpyHGFWFkoClT10y3Y3J+7z+uEKdpbUXMdyw4D3RYgPtNtgJlzEpqSkvwtbyjzjHTs8uSo3SkyieSTmT6TPSH+3JpYjjSItn9klKkqmTpyJaAApKUsuYulkozJDtxV4RRB2b2qUy5kjRVRx4EP5QlnpKllwRfpyi0SNnSU5DITOURVcybIUDQHdTlzBIc2qTqdICx+CW7CWttN0+doCvTkMYbYBQxEkyFf8kt1SVcrql9DcftHe08E2HlqynOFEHi2ha96eAhVJlTEKC0oW6S4OU/K0Qd7F/+olcQtPoRHp+1ZIU5FgKkiwvlDGpDmKJLkviZM1IIzrBKWqDr9fOLpiimWCEqmZc5G8AX3spy6nepxL84sCydLGlRx04a+EQzgAhRBCahyaglg1G4MASWjeKVLzjea1XIBd2Y62NWbzgPGYtBLJcvrU6i79SfpoIWYhCVVCtfphACx9PDLEqzDMGNKMKftC8mtRf4QVtCbwwkHKAS7H059IBkJBpWHEhIIqPQwEkhKlBBDVVW9q2g5GDSkZlrItrUs2gHEVgKYoS1ZknqggsGSahhR7M1TXSGeBlFQ7xWVSrhJIypHChr4U98BLOWuYjMQUS9LOfPT0bjA3aDFIkBCEghT5gUGh03nqXcj/cWF05CVEOoMwLuToALmtoUdo+7WpCFJPeiiJaGK6lznNQKAMNK1Ok63PTXFku0km7SmrmboIQwJTn3soZJAUw91jyi19gsB9nn/wBRJT3uYy0puA1lqHJvWA8D2FUuUsqUyyHSgG3Um8WPsD2heWcPPJ7yXYM5WBoOJFYc84v+Tvy/pcNl41KZcsLT3Z7sFhUCwannaJkT5UyYhsxIsRYkB/n6xynBLAzJIzBIASWIopSmP/qPCO5WCnJ/8iDWm6BThRMbckuKlhAURY0IGj/eA0hbNwW8ouwO87e0aFnJNDlTQNaJ8XjDIdU5QKTQpFfIZXaAl4g5CssZLuC9Qz8dOekBTu3GLUEiWKLUQ3POUpBS5/AF87wlk4r+WTSVJS0xL19olNCAoGg1q94Y7dWmfi5QTUA5gocJaHLf5KUPAxB24nCZhkkpDpU9R/aSk8QkgvGb+m+bJfc1cNkYwTk96HZQDdGr6kjwhn3YnKyKqlNxoToPC/lFQ2BtKYnDpHdELYZUsWckkkVfKzGsWfZ8vKQSqrEK4Eu5V106RWTTOZbhMtwAGbUl6eADxJLnqzezQqIfk1DCfa+0JoT/AEiE/wBzOo9AaDxfwhHgsSUb2aYpXNZJepPWpgLmrErAfJoC1dSxFtBWB9oL9/7xMjGJyAqUA41IhdipwIJSoHWhfrblFFd7QY5QEopLZiQWFNNfrWBcKhUy1eJjnbYzmVLSQTmNKcLn1htjcdKwGGK1kO26nVamsPidBGRR+2GMKcSlMsnPLSyzpWoTzpU9RDjs9tCbMYTFhKWrlDE+Jt5RWtkY6VOUozMxnLUVEtRRaoT0a0WA5jIdKClYO7a3OM1od21woVKzBSpaZdUlBIIYOTS/QxUcB2oSUgTUqJFylnPUFos+0cGuZhlGaskhJLCg6cSIoEzAVKoLIezdvYa4lrfQkD/+ouGyMTmw0o1YpHtX+mjy44UeMeh4HHheFB1QjKrqlNYsSx12cxE6YuZPVNWmUpTIl5mSlKd0Kbiq8PDthQXoW5Ufn+9ISzsWjCy5QVYoDDgwuYm2Z2mwalb0wDqG9Y5b06SRapuP71Afu+IqLguLPwiDEbaSSwSSbUDjlSN4fbOFMsrS3dj7wtzPQRW9t9tcKjdk7yv7f2FY1OulvHJltbFBaSEguW+6XFbwn2hLDqORIUVAgn/sS4c+PV+MI0dpp2cKUkhH4SKl+t25NDza01OJwSVjRlilmVWnJzGp1WPCK/icAWDIQ4LkAuGYlxwLk8oXTsOg2okaNzsRF1wMpCpe8lKmJDkBzW/GOv8A/O4dZfIQbOlSh6O3pGmHm2JSw5fVvWACrlrBu0EpTNmIS+VK1JS9TlCiAX1LQEweANw8xKbl/fDGQZixujKOJv4D66wtkoFLD9ucMcFOS+8oAF3B1o1BxgHOBwhyqykAkNnNfImwofqsGd8sZkSyE92oOtTZcrGjkvTheFU7aoALqYH/AMYYlR0ciwsONqi0bTgFzcqp5CEAbspJADMTwINUgNxMEE4SZiMRmEkIaoVPWBUaBOgHQDjDjZuwFYdilKFLJAUs1UHupzoOENtkp/pgAAJDNpSnL/d4PQtj8f3iiHBYdaCta8oSioCSqzUHW1OfSKtt/ALw01OKlkgkua0CtZb6ginURYcZtKgLMh0KAcFxVY8WQenSsF7Swn2zClCSlJUKO/JSSORb15QAWzNvTJpE1M1TEUBIZJDbpHn1EehypuZCVVGZIPmHjwjZGeROKCvKlSsqzTcU960YgX5x6ztbBTFSSqXNLiUwDe0pObmw9ojy4QhYr21NoBc2Y4JSSw/xJA6WfxhrshGfDqSsPLKyA5ahoWPA198ecSVzFFMtGdaioBg7g5i9Wa3EtTlFr7Z7YVhMOiWmWrKwClagMQCGcB1cyel4luTWuefK4peDxc2fiJk5KlOkGvHMSolm82grtVtFRkyitsxAcJ5gUKfum8c9ksLMKVLSCe8UoqAJZKbDcTUF7aNBXahEpJkIlvRbKLVopJ05JNBBDVMycmQgSUELLJzKDskukMB90EpPQGJ5GPxWRQMsvlzMlBoc7BFjXKM3j4x3M2rLl1lupyHTVKQ5AzuRuipJYesM9k49JSCp0k1JILE2ooi3B2o0VAwViCFZpU1bZ2uAQCMtk0JDi8aw9StSMKJmVSk1zrOZOTUuPvEW0ewMWuVRL8bc4IQXgFmznUF55KZZCiEsLpa/vgTHSZavupL6sPfqLQ2xKqFj15UPxEV6dL0BICbF2a1KX6RRX9oYgykHIEpKSSKPUPUxSNrzFTVFUxZWprnQcALJHIR6Fi5TkIFy+aoq4INDxJAvZ4o20scrBzVoQ2alSn7rhQHI0DtwvGOm+cJ8NiO6Whf4VOBx+maPVtmKROQJksbqgDW9dOukeWS9pzHcBKf+qW+mc+cej9gMYqYlaVL3nz9RbTgX/VEKJ2jLIRMBcZpam/Sf2jzCbPWdWHCPSO0aylU0KVaWtuhSSIoGD2fMnFpUtawAA4FP1WgQEnFEaReuzGH/APiBw2fMS/Nw/k0LMB2LWtQ71QQnUCqvUMPWLVJwyZaAhPspDB+A5xZEtVHbO1Zq58yRKSh39tQ9kCjVDCmrRV8VsafvLKXCSxI99mbSPRMRs8S55mhIZQZRNz0HhEuKWlSUIKQhJVrwFSo9AIxvvG/ERWTsoooFd142jzLYeyDMWcyigBJOYBy7Uo9idY9F7VbUwaJLJmFSyGvalRFD2JiCqamWk0U+U69InuNWSucbInICSpYWfwh/jTXQRcuxCJhlKlTBurJHQqFY1NwrFpntaH/cNdiFISDYpUD10iS6eOBNnTFIUqUtDEFTEWOXIC/AuunFjzh5h1tXhXyiuYiesbUnofcVKRMTyyjL6qWv04Q6xmJKJE1Wolq88paO0+OXU9vKZy3uQ9z41+MCE++CVpd+Vxw0iDMIINw6RT3PxiDFyFS15w7Go5O7/GNyZnl9eVhBcrEVylJI/enxgan2FPkpIJqoVzFQBu4oWsBz9ItUvasspZK0pJZs1Az71CLM/wC0VaVJlLoZfj5j3x3J2YlSMyFKl1qlfKlYIvEvEKyoEurODUVDOguTqGt58Z5eKnqSGQkF6gl246/XrFFl4ifLVu76QMrS6dDqOVYNR2oWGEx0VqGym18zEaCwEXRdcBMlrCivKlnCmUAnPQrcCnIa34wxk4yVk7tHsqKQcgLMFJBdQs4dL84pmztoyHZkgKOcEsd77wJS44GrXPCBsF2smmauWSyKgqDHjlyqHEtEtanOy38N9rcEpUxC5Q7tMwiXNuWUbkuSSQGcWBasXTsniCM+EnKJmygMhUXCkUAUBY0iv7CkqmzCqekolj/jlmwsznUs/mLwR2nUEBE/DhXeSSK6FJLZH18HhJJ7L1bJLfi/zShIKmCeJAryFKk8BFG/iHiM8vIpLOAwcZipSsqMzaf8hblDXZO3Zc9AmlaXb2XDIpUMdecVmfjk4nHSxmGQLMypDbv9NA8cpV/lFZQ4GTiNmzXH9SUwca1DnixZN+UKxtT7XjJKShwJgcEAhsyj/wDtHo0jEImPMKfaLpzCoCdx2Pj4GK7itgJl4j7TKSwBBUgswZW8QDYkDnrahiWNTrJZn1a5+EDFqdICwYZSkGz5gep3gOQPHQiJsPNKUsq9HHgBpxIJbn4QmxU9WcK3qVPtalWZiAwFE/FqmNMrAykpdAe7o01qk6H06QZg8WFJKgb2e40IPjCvZ+IPdgqewPXdD+DveIp5UFhUo5cxdQ0NGelX+QgGomBRVTQAnjrbk8RT1pKcxDAX8A7geYaF0rFZVqUpKgFap3gKqL0D3Iv6ViYTUrLpqkcNToPAF66tALzIJqzFRBJ0QxcC9m3W/ueJMVs2VMI72VLWQ3tAWLNzvHf26WCAFhrHetRifQe+JFKGZ9Xu16t9CIE6+zuEVXuZfhb0pGpWx5KVHu5eRQF0KUk1uHSRR+doeboDt1AtcinGFo3jlBZIuq2lQDxcAE6ctAXYjZMlefMl2SQVkkqdQZgpTlw4rpprDvDyESQlL7oDJUBewY/3E66wKVpQZaUkDe4UYJVTzbyjeJXUpIJ8KeMAUZmY0sCw86+sCYhLA+MQy8aJYCFIW6QOBzOLgvU8esSYx1pOUkFXslnr0EAQuRLO8qugHhFJ7bJXPmZJNEoDKbUqYt4ADziybRXlQNKtUt74q0/HZV5EIzKuSDSr61jlfrtvotwXY4qyGYsjMDui/nEmD7NhBO8QseyQfZOhhgvtAU0WvDS1AMkgTJik+FEk9YFm45aqoniZVy0oJ62MWpMWBOLMyUBMDLTet+Y5RmEm7xSSbv8AGFmysf3mZRQXatR7gOVuUdYfH1BCas1T9aRifW92GU0oVjUn75w/HRMxYKeb5gf8YI7SzMuEmc8qfNQf/wBQY1g15mmZU5iGCmrldwH4atzgPtzimkS0qaqyfJJB0/vEdZ8certUGaRVoHTeJpqg2kQgRUaTOguVO4ephSJlYlRNgHInl3zdWHGCcFNH3gHc399YRpmvprE/fVvWAs6MYKjjRvfGfagQy2ID31HHyv8AvFc+2c/qsTSMVmPSAcfy2UrLkPdk/fchuH1zjeCwWRQmmaFEGoOjUqeIgKTtGzivD4CJkYmpJ6gCw59ecBapWOEx843Xok6lhVXy8+U0zGhlJUCUGutHqxarO/JqRU0Y2/UxJ/MecEc7cm/Z1lcr2JlaGgNX97wX2ZmDu5s1YGZTJT0AakL52ISXSoOk1bgeMbwWMa5pYDgPnExq3ZI9CRjdOFI1PxboUHFUmvURUpW0Xt5CNYraLpZ7086RdZWpWPokgirV8H98LsViyFjKSaPlAqPFmEI5uOIsWGvLpA2D2l3eYKKi6iXJvXjRhy0gLD/MFyklkqcVSGJJHBhwt5Qcraq1GksvoS/HWmn1SsU/F7TcIJSSUEsXZtC44M8Mtm7Ucsxq7cBrAP5u1piCXQ4zEAh+JANjoxYadWgnBALS7KlqD1cueZNi94RfbQovoaCvx8vowdLxYy0J6/XT0ijU5MxwnMtmCcrhiQlQNSdSx9WgmZtBYfMApJeqaF3DbtXLnQwoxOOWVAS6sSVAlnDUFuJv/aYExGPWKKYJ660+893p6wD9e2kLSAhRC1NpZ3JLsxIYnmRGjiUtlSWyhq8BdzFXQyyp1EDdKQAXdi6iHY1UwJqwjUvHrQ4JzIdszMQSNR4+t9ICzbQnNlKblXk4L+LacWgBWOmkhgHNHCqguX90Ar2oFTAAaJSaPVzx8vWI8V3ZdZv193nEDtOJK3AqrKxUS4yjdH7XtBKiRLT/AFcwy1SlwoGzBR+PnFe2fjSkOaEu4d25P5esGfzUMBTmbdYB19tzpqQeoqOvxgLEYuUXSQksWrTR4TYraQFRQ+8OKN4wAcakuctVa21Or8oKLm7OwxzeyCWII0f/AF6xBLwyUghKknp9NAmInpBDC/O7Mx8KxCcU2gFDXX6vEslWWppc6YhJKMzHgWt41jWA2upWZM7vC5DDKCKZmBJO6K6ViPD4rKgA8K+McTJzCtHrXV4nieT0rAYFGVICjRIZxyHKKn/ERQ72XLNcssq5bymv/hFfl7bmoP8ATnLA4Zi3q4gLH7SmTl55qsymAelhYUHMxpEE0dI4SY0pUaEAMEx0hMZGQE6Exi0xkZAaAPGJZZIjIyCOgWrEgUrjGRkByFK4x2FG0ajIDCtXGNoWR0jIyKCMNiVJqLxs4hSiPOMjIgxc4mjtEiJptwjcZAdzJ5IbjSCkzyw5xkZAFd+WaJJOKVWusZGQVGjEkqLXZ3NxVqevnGsQu9HJFzXTjpG4yAATPLP9NX5wQicQTav+vhGRkELZjg5klvaYaAa05tHUrGlV/D5xuMiqlM4xyJjVjIyAGXPPrHKlG8ZGQRpRJa1IiVLJ1EZGQwcmUohnEZNkqJFRYARkZDBz9lVxH14Rr7IriPrwjIyGDn7IriPrwjpODU9x9eEZGQwf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34826" name="Picture 10" descr="http://www.covergalaxy.com/forum/attachments/sony-ps3/7839d1266575804-heavy-rain-cover-inlay-ntsc-u-heavy_rain_inlay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Game Summary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uk-UA" sz="2800" b="1" smtClean="0">
                <a:latin typeface="Century Gothic" pitchFamily="34" charset="0"/>
              </a:rPr>
              <a:t>User Interface</a:t>
            </a:r>
          </a:p>
          <a:p>
            <a:pPr lvl="1">
              <a:lnSpc>
                <a:spcPct val="90000"/>
              </a:lnSpc>
            </a:pPr>
            <a:r>
              <a:rPr lang="en-US" altLang="uk-UA" smtClean="0">
                <a:latin typeface="Century Gothic" pitchFamily="34" charset="0"/>
              </a:rPr>
              <a:t>Clean.</a:t>
            </a:r>
          </a:p>
          <a:p>
            <a:pPr lvl="1">
              <a:lnSpc>
                <a:spcPct val="90000"/>
              </a:lnSpc>
            </a:pPr>
            <a:r>
              <a:rPr lang="en-US" altLang="uk-UA" smtClean="0">
                <a:latin typeface="Century Gothic" pitchFamily="34" charset="0"/>
              </a:rPr>
              <a:t>Emphasizes the cinematic aspect of the game.</a:t>
            </a:r>
          </a:p>
          <a:p>
            <a:pPr>
              <a:lnSpc>
                <a:spcPct val="90000"/>
              </a:lnSpc>
            </a:pPr>
            <a:r>
              <a:rPr lang="en-US" altLang="uk-UA" sz="2800" b="1" smtClean="0">
                <a:latin typeface="Century Gothic" pitchFamily="34" charset="0"/>
              </a:rPr>
              <a:t>Gameplay</a:t>
            </a:r>
          </a:p>
          <a:p>
            <a:pPr lvl="1">
              <a:lnSpc>
                <a:spcPct val="90000"/>
              </a:lnSpc>
            </a:pPr>
            <a:r>
              <a:rPr lang="en-US" altLang="uk-UA" smtClean="0">
                <a:latin typeface="Century Gothic" pitchFamily="34" charset="0"/>
              </a:rPr>
              <a:t>Occasional high-action scenes, but generally pretty calm.</a:t>
            </a:r>
          </a:p>
          <a:p>
            <a:pPr lvl="1">
              <a:lnSpc>
                <a:spcPct val="90000"/>
              </a:lnSpc>
            </a:pPr>
            <a:r>
              <a:rPr lang="en-US" altLang="uk-UA" smtClean="0">
                <a:latin typeface="Century Gothic" pitchFamily="34" charset="0"/>
              </a:rPr>
              <a:t>Generally intuitive. There were some bad choices that I’ll talk about later.</a:t>
            </a:r>
          </a:p>
          <a:p>
            <a:pPr lvl="1">
              <a:lnSpc>
                <a:spcPct val="90000"/>
              </a:lnSpc>
            </a:pPr>
            <a:endParaRPr lang="en-US" altLang="uk-UA" smtClean="0"/>
          </a:p>
          <a:p>
            <a:pPr lvl="1">
              <a:lnSpc>
                <a:spcPct val="90000"/>
              </a:lnSpc>
            </a:pPr>
            <a:endParaRPr lang="en-US" altLang="uk-UA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662363" y="3352800"/>
            <a:ext cx="5481637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1113" y="6350"/>
            <a:ext cx="5232401" cy="334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Custom 1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FFFFF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</TotalTime>
  <Words>535</Words>
  <Application>Microsoft Office PowerPoint</Application>
  <PresentationFormat>Экран (4:3)</PresentationFormat>
  <Paragraphs>95</Paragraphs>
  <Slides>20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Module</vt:lpstr>
      <vt:lpstr>Слайд 1</vt:lpstr>
      <vt:lpstr>Basic Information</vt:lpstr>
      <vt:lpstr>Слайд 3</vt:lpstr>
      <vt:lpstr>Game Summary</vt:lpstr>
      <vt:lpstr>Слайд 5</vt:lpstr>
      <vt:lpstr>Game Summary</vt:lpstr>
      <vt:lpstr>Слайд 7</vt:lpstr>
      <vt:lpstr>Game Summary</vt:lpstr>
      <vt:lpstr>Слайд 9</vt:lpstr>
      <vt:lpstr>Game Summary</vt:lpstr>
      <vt:lpstr>Game Summary</vt:lpstr>
      <vt:lpstr>Game Summary</vt:lpstr>
      <vt:lpstr>Game Summary</vt:lpstr>
      <vt:lpstr>Game Review</vt:lpstr>
      <vt:lpstr>Game Review</vt:lpstr>
      <vt:lpstr>Game Review</vt:lpstr>
      <vt:lpstr>Game Review</vt:lpstr>
      <vt:lpstr>Summary</vt:lpstr>
      <vt:lpstr>Game Summary</vt:lpstr>
      <vt:lpstr>Слайд 20</vt:lpstr>
    </vt:vector>
  </TitlesOfParts>
  <Company>University of Michigan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</dc:creator>
  <cp:lastModifiedBy>ZMEUL</cp:lastModifiedBy>
  <cp:revision>28</cp:revision>
  <dcterms:created xsi:type="dcterms:W3CDTF">2012-09-18T18:59:58Z</dcterms:created>
  <dcterms:modified xsi:type="dcterms:W3CDTF">2015-05-21T15:07:55Z</dcterms:modified>
</cp:coreProperties>
</file>

<file path=docProps/thumbnail.jpeg>
</file>